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송 유정" userId="653c54a06a273ceb" providerId="LiveId" clId="{2719D2B9-C84E-4A05-A96C-360CF5A59FC4}"/>
    <pc:docChg chg="custSel modSld">
      <pc:chgData name="송 유정" userId="653c54a06a273ceb" providerId="LiveId" clId="{2719D2B9-C84E-4A05-A96C-360CF5A59FC4}" dt="2023-01-11T10:16:30.567" v="32" actId="1076"/>
      <pc:docMkLst>
        <pc:docMk/>
      </pc:docMkLst>
      <pc:sldChg chg="addSp delSp modSp mod">
        <pc:chgData name="송 유정" userId="653c54a06a273ceb" providerId="LiveId" clId="{2719D2B9-C84E-4A05-A96C-360CF5A59FC4}" dt="2023-01-11T10:16:30.567" v="32" actId="1076"/>
        <pc:sldMkLst>
          <pc:docMk/>
          <pc:sldMk cId="3766545969" sldId="258"/>
        </pc:sldMkLst>
        <pc:spChg chg="mod">
          <ac:chgData name="송 유정" userId="653c54a06a273ceb" providerId="LiveId" clId="{2719D2B9-C84E-4A05-A96C-360CF5A59FC4}" dt="2023-01-11T10:16:24.846" v="31" actId="1076"/>
          <ac:spMkLst>
            <pc:docMk/>
            <pc:sldMk cId="3766545969" sldId="258"/>
            <ac:spMk id="9" creationId="{2E8DF233-2965-4DEA-9844-17DE58C3E862}"/>
          </ac:spMkLst>
        </pc:spChg>
        <pc:spChg chg="mod">
          <ac:chgData name="송 유정" userId="653c54a06a273ceb" providerId="LiveId" clId="{2719D2B9-C84E-4A05-A96C-360CF5A59FC4}" dt="2023-01-11T10:16:30.567" v="32" actId="1076"/>
          <ac:spMkLst>
            <pc:docMk/>
            <pc:sldMk cId="3766545969" sldId="258"/>
            <ac:spMk id="10" creationId="{33F2AA18-8526-4539-9A80-1F8D7A7DCEC2}"/>
          </ac:spMkLst>
        </pc:spChg>
        <pc:picChg chg="add del mod">
          <ac:chgData name="송 유정" userId="653c54a06a273ceb" providerId="LiveId" clId="{2719D2B9-C84E-4A05-A96C-360CF5A59FC4}" dt="2023-01-11T10:15:22.530" v="19" actId="478"/>
          <ac:picMkLst>
            <pc:docMk/>
            <pc:sldMk cId="3766545969" sldId="258"/>
            <ac:picMk id="3" creationId="{B48FC876-916F-42A7-96C3-F16DEFA6004A}"/>
          </ac:picMkLst>
        </pc:picChg>
        <pc:picChg chg="add mod">
          <ac:chgData name="송 유정" userId="653c54a06a273ceb" providerId="LiveId" clId="{2719D2B9-C84E-4A05-A96C-360CF5A59FC4}" dt="2023-01-11T10:16:12.466" v="30" actId="1076"/>
          <ac:picMkLst>
            <pc:docMk/>
            <pc:sldMk cId="3766545969" sldId="258"/>
            <ac:picMk id="5" creationId="{CBB59A13-FEEF-4221-BC3E-AE91A4C73333}"/>
          </ac:picMkLst>
        </pc:picChg>
        <pc:picChg chg="del mod">
          <ac:chgData name="송 유정" userId="653c54a06a273ceb" providerId="LiveId" clId="{2719D2B9-C84E-4A05-A96C-360CF5A59FC4}" dt="2023-01-11T10:10:30.078" v="3" actId="478"/>
          <ac:picMkLst>
            <pc:docMk/>
            <pc:sldMk cId="3766545969" sldId="258"/>
            <ac:picMk id="7" creationId="{F6AEE800-A09E-4C46-BD19-4331ED5FB267}"/>
          </ac:picMkLst>
        </pc:picChg>
        <pc:picChg chg="del">
          <ac:chgData name="송 유정" userId="653c54a06a273ceb" providerId="LiveId" clId="{2719D2B9-C84E-4A05-A96C-360CF5A59FC4}" dt="2023-01-11T10:10:32.319" v="4" actId="478"/>
          <ac:picMkLst>
            <pc:docMk/>
            <pc:sldMk cId="3766545969" sldId="258"/>
            <ac:picMk id="8" creationId="{60813C39-3E9D-4A82-AD49-0AFC3B354843}"/>
          </ac:picMkLst>
        </pc:picChg>
        <pc:picChg chg="add mod">
          <ac:chgData name="송 유정" userId="653c54a06a273ceb" providerId="LiveId" clId="{2719D2B9-C84E-4A05-A96C-360CF5A59FC4}" dt="2023-01-11T10:16:06.170" v="29" actId="1076"/>
          <ac:picMkLst>
            <pc:docMk/>
            <pc:sldMk cId="3766545969" sldId="258"/>
            <ac:picMk id="12" creationId="{0A6E3E06-A25C-49E9-B5ED-96B632915D94}"/>
          </ac:picMkLst>
        </pc:picChg>
      </pc:sldChg>
      <pc:sldChg chg="addSp delSp modSp mod">
        <pc:chgData name="송 유정" userId="653c54a06a273ceb" providerId="LiveId" clId="{2719D2B9-C84E-4A05-A96C-360CF5A59FC4}" dt="2023-01-11T10:15:39.697" v="25" actId="1076"/>
        <pc:sldMkLst>
          <pc:docMk/>
          <pc:sldMk cId="2747685300" sldId="259"/>
        </pc:sldMkLst>
        <pc:picChg chg="add mod">
          <ac:chgData name="송 유정" userId="653c54a06a273ceb" providerId="LiveId" clId="{2719D2B9-C84E-4A05-A96C-360CF5A59FC4}" dt="2023-01-11T10:14:45.029" v="15" actId="1076"/>
          <ac:picMkLst>
            <pc:docMk/>
            <pc:sldMk cId="2747685300" sldId="259"/>
            <ac:picMk id="3" creationId="{1F56B4BA-E6D0-4F5E-9B0F-198910B7211E}"/>
          </ac:picMkLst>
        </pc:picChg>
        <pc:picChg chg="del mod">
          <ac:chgData name="송 유정" userId="653c54a06a273ceb" providerId="LiveId" clId="{2719D2B9-C84E-4A05-A96C-360CF5A59FC4}" dt="2023-01-11T10:10:25.871" v="1" actId="478"/>
          <ac:picMkLst>
            <pc:docMk/>
            <pc:sldMk cId="2747685300" sldId="259"/>
            <ac:picMk id="6" creationId="{36A59763-78B8-4702-B04C-1A807753ED56}"/>
          </ac:picMkLst>
        </pc:picChg>
        <pc:picChg chg="del mod">
          <ac:chgData name="송 유정" userId="653c54a06a273ceb" providerId="LiveId" clId="{2719D2B9-C84E-4A05-A96C-360CF5A59FC4}" dt="2023-01-11T10:10:35.600" v="6" actId="478"/>
          <ac:picMkLst>
            <pc:docMk/>
            <pc:sldMk cId="2747685300" sldId="259"/>
            <ac:picMk id="7" creationId="{BFDF77A3-755C-4825-9253-96835981AC3E}"/>
          </ac:picMkLst>
        </pc:picChg>
        <pc:picChg chg="add del mod">
          <ac:chgData name="송 유정" userId="653c54a06a273ceb" providerId="LiveId" clId="{2719D2B9-C84E-4A05-A96C-360CF5A59FC4}" dt="2023-01-11T10:15:25.678" v="21" actId="478"/>
          <ac:picMkLst>
            <pc:docMk/>
            <pc:sldMk cId="2747685300" sldId="259"/>
            <ac:picMk id="11" creationId="{6334F982-6609-493B-B8B0-D987D2798D93}"/>
          </ac:picMkLst>
        </pc:picChg>
        <pc:picChg chg="add mod">
          <ac:chgData name="송 유정" userId="653c54a06a273ceb" providerId="LiveId" clId="{2719D2B9-C84E-4A05-A96C-360CF5A59FC4}" dt="2023-01-11T10:15:39.697" v="25" actId="1076"/>
          <ac:picMkLst>
            <pc:docMk/>
            <pc:sldMk cId="2747685300" sldId="259"/>
            <ac:picMk id="13" creationId="{56C17099-A9B9-4C21-997E-758232E117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91801-66F7-44CC-A338-439AFB428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DBF49D-B59B-4A8B-B421-ACDBF016F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7B115D-EAA7-4D2F-A22F-55B01FB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C26901-F142-4A14-AD57-E1E30EAC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A9B6EC-CA67-4C04-8F96-91B985C7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67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16FA91-03C0-4F9C-ABDE-F02A115A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FEB69A-6B05-4959-B7B2-6DBD51E7D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E09126-6069-4B47-9688-C1CFBDF6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90E7BD-A03D-486E-9C99-5D4F48AB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E4726B-9BAD-4E02-A10C-2103699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7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8486FB5-5A4B-463C-A2EC-2BC03FD9B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583610-EA9E-47BD-8F41-D336C9D0E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2CCDA1-8E97-4003-954A-462D810C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9A21E5-155A-4B86-A9B3-9056B0D7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35E7F6-92A1-4E8F-A7EA-98864F6C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99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2508B-F7EA-4586-83B3-B2484200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C0175-2CF0-405A-A5F4-063075A41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B1D369-5871-4184-8375-DF7D8EF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33B39A-6BDB-4518-8FFD-1B38A32B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41ABD5-D462-47C9-BA20-4C2D9F65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32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00294F-72A8-42C0-BA9E-0807B1A1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09D3DC-9B28-412E-8823-9EFCDC48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D20203-1274-469D-B509-E3A940AD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CC92A5-3366-4C48-9497-A246E04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B8FF6E-687B-4FAD-9C46-9B7DCBF6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8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966CA-D843-4206-87E9-E928774D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ADD40E-D483-4422-83A3-DA90B29BA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FBDC2C-6AC7-4C06-A0E1-725AE6DB2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80BE47-ED52-4A62-9F30-CC7B19F8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C539B3-CE34-4877-BBA7-1A81198F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2BE858-F483-447C-A645-87835BA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37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B9AB6B-38F4-4B5F-9B92-B520EF9A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B78451-3487-459B-B2D5-72671600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A330AF-9F14-4EE4-83EC-9555FEE9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0BDE590-8D9A-4CA6-BDA6-15CBBE25F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956569-EAF0-44D2-9924-910181AC7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30F2CA-4BA9-4D61-A6C7-DCBC0485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437A23-CAEA-4F14-AC2A-ABF49081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6B429D-AAF9-498F-BF21-B957E419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0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024B3D-BE5D-4DC3-881F-2F46384B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D03DA1-A477-4BB5-B84F-0FB06C2A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CA3942-FB99-4057-9839-A2E3507F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E8D7E4-7967-4158-8AE0-99B763F2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63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297A088-EDE0-42E7-A8EE-D585939B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1E9BCFC-DFEC-4207-B441-5D641D76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26EFF5-F5EB-4875-85FC-F90CE54E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8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31A3FE-61B3-42DC-834C-F82DACC4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4D1C7A-A447-4C62-BBC1-48ED3A6D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B3A748-4937-4E9E-A2E7-6123D137B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3444B6-C9D7-4C0C-A635-598562C2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CB607C-ED2C-4CED-AB3B-F162AE37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174C7E-5D3A-4263-9A19-F063AFD8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4BE4B-D850-4B82-994E-A1CF106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9B5C2C-30DB-4F30-986B-4DFE84145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7B50C6-E44C-4346-A0B1-8F7E5DB5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EEF980-1226-4F42-9F2B-CFF82B9C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045FDC-2F80-40A7-AF92-EBFC2A0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4B6C45-2E42-4122-9D34-0EB288E2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10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350EA5-332C-4F26-B8CD-4D07B3C8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99DC0D-B2C8-4047-8F4F-9537337D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438F89-6AEA-4D4D-9DE7-7077C69A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E5F3-6A1E-4CD2-9562-973C30C5B41C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BBD8CA-C419-473F-949C-11FEC03B9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CB9937-D684-4DAC-A30F-2639587A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CFF2-FED5-4390-9729-2939A6EED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9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ngorang2@naver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483E71A-2B49-411F-BD50-271CCB848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96" y="1309824"/>
            <a:ext cx="3458607" cy="5185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C667D-C406-4789-91B3-8573701B1426}"/>
              </a:ext>
            </a:extLst>
          </p:cNvPr>
          <p:cNvSpPr txBox="1"/>
          <p:nvPr/>
        </p:nvSpPr>
        <p:spPr>
          <a:xfrm>
            <a:off x="4583649" y="362859"/>
            <a:ext cx="302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송유정</a:t>
            </a:r>
            <a:endParaRPr lang="en-US" altLang="ko-KR" sz="24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en-US" altLang="ko-KR" sz="2400" dirty="0">
                <a:latin typeface="Arial Black" panose="020B0A04020102020204" pitchFamily="34" charset="0"/>
              </a:rPr>
              <a:t>song </a:t>
            </a:r>
            <a:r>
              <a:rPr lang="en-US" altLang="ko-KR" sz="2400" dirty="0" err="1">
                <a:latin typeface="Arial Black" panose="020B0A04020102020204" pitchFamily="34" charset="0"/>
              </a:rPr>
              <a:t>yu</a:t>
            </a:r>
            <a:r>
              <a:rPr lang="en-US" altLang="ko-KR" sz="2400" dirty="0">
                <a:latin typeface="Arial Black" panose="020B0A04020102020204" pitchFamily="34" charset="0"/>
              </a:rPr>
              <a:t> </a:t>
            </a:r>
            <a:r>
              <a:rPr lang="en-US" altLang="ko-KR" sz="2400" dirty="0" err="1">
                <a:latin typeface="Arial Black" panose="020B0A04020102020204" pitchFamily="34" charset="0"/>
              </a:rPr>
              <a:t>jung</a:t>
            </a:r>
            <a:endParaRPr lang="ko-KR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B21ED-EA74-4158-8A8F-A0552BC5826B}"/>
              </a:ext>
            </a:extLst>
          </p:cNvPr>
          <p:cNvSpPr txBox="1"/>
          <p:nvPr/>
        </p:nvSpPr>
        <p:spPr>
          <a:xfrm>
            <a:off x="565829" y="5787854"/>
            <a:ext cx="313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Arial Black" panose="020B0A04020102020204" pitchFamily="34" charset="0"/>
              </a:rPr>
              <a:t>TEL. 010-7636-9959</a:t>
            </a:r>
            <a:endParaRPr lang="ko-KR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C3D62-8DF4-4863-83CE-1F04C425AC17}"/>
              </a:ext>
            </a:extLst>
          </p:cNvPr>
          <p:cNvSpPr txBox="1"/>
          <p:nvPr/>
        </p:nvSpPr>
        <p:spPr>
          <a:xfrm>
            <a:off x="8314954" y="5633966"/>
            <a:ext cx="345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Arial Black" panose="020B0A04020102020204" pitchFamily="34" charset="0"/>
              </a:rPr>
              <a:t>MAIL.</a:t>
            </a:r>
          </a:p>
          <a:p>
            <a:pPr algn="ctr"/>
            <a:r>
              <a:rPr lang="en-US" altLang="ko-KR" sz="2000" dirty="0">
                <a:latin typeface="Arial Black" panose="020B0A04020102020204" pitchFamily="34" charset="0"/>
              </a:rPr>
              <a:t>songorang2@naver.com</a:t>
            </a:r>
            <a:endParaRPr lang="ko-KR" altLang="en-US" sz="2000" dirty="0">
              <a:latin typeface="Arial Black" panose="020B0A040201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F56B4BA-E6D0-4F5E-9B0F-198910B72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8" y="362859"/>
            <a:ext cx="3458607" cy="518531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6C17099-A9B9-4C21-997E-758232E11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55" y="362858"/>
            <a:ext cx="3458607" cy="51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4CDC575-6BBD-442B-A6EB-87DDC684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40" y="167262"/>
            <a:ext cx="4351159" cy="652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DF233-2965-4DEA-9844-17DE58C3E862}"/>
              </a:ext>
            </a:extLst>
          </p:cNvPr>
          <p:cNvSpPr txBox="1"/>
          <p:nvPr/>
        </p:nvSpPr>
        <p:spPr>
          <a:xfrm>
            <a:off x="3427196" y="453503"/>
            <a:ext cx="3896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 Black" panose="020B0A04020102020204" pitchFamily="34" charset="0"/>
              </a:rPr>
              <a:t>생년월일 </a:t>
            </a:r>
            <a:r>
              <a:rPr lang="en-US" altLang="ko-KR" dirty="0">
                <a:latin typeface="Arial Black" panose="020B0A04020102020204" pitchFamily="34" charset="0"/>
              </a:rPr>
              <a:t>: 2003/03/02</a:t>
            </a:r>
          </a:p>
          <a:p>
            <a:r>
              <a:rPr lang="ko-KR" altLang="en-US" dirty="0">
                <a:latin typeface="Arial Black" panose="020B0A04020102020204" pitchFamily="34" charset="0"/>
              </a:rPr>
              <a:t>키 </a:t>
            </a:r>
            <a:r>
              <a:rPr lang="en-US" altLang="ko-KR" dirty="0">
                <a:latin typeface="Arial Black" panose="020B0A04020102020204" pitchFamily="34" charset="0"/>
              </a:rPr>
              <a:t>: 160cm</a:t>
            </a:r>
          </a:p>
          <a:p>
            <a:r>
              <a:rPr lang="ko-KR" altLang="en-US" dirty="0">
                <a:latin typeface="Arial Black" panose="020B0A04020102020204" pitchFamily="34" charset="0"/>
              </a:rPr>
              <a:t>몸무게 </a:t>
            </a:r>
            <a:r>
              <a:rPr lang="en-US" altLang="ko-KR" dirty="0">
                <a:latin typeface="Arial Black" panose="020B0A04020102020204" pitchFamily="34" charset="0"/>
              </a:rPr>
              <a:t>: 50kg</a:t>
            </a:r>
          </a:p>
          <a:p>
            <a:r>
              <a:rPr lang="ko-KR" altLang="en-US" dirty="0">
                <a:latin typeface="Arial Black" panose="020B0A04020102020204" pitchFamily="34" charset="0"/>
              </a:rPr>
              <a:t>전화번호 </a:t>
            </a:r>
            <a:r>
              <a:rPr lang="en-US" altLang="ko-KR" dirty="0">
                <a:latin typeface="Arial Black" panose="020B0A04020102020204" pitchFamily="34" charset="0"/>
              </a:rPr>
              <a:t>: 010-7636-9959</a:t>
            </a:r>
          </a:p>
          <a:p>
            <a:r>
              <a:rPr lang="ko-KR" altLang="en-US" dirty="0">
                <a:latin typeface="Arial Black" panose="020B0A04020102020204" pitchFamily="34" charset="0"/>
              </a:rPr>
              <a:t>메일 </a:t>
            </a:r>
            <a:r>
              <a:rPr lang="en-US" altLang="ko-KR" dirty="0">
                <a:latin typeface="Arial Black" panose="020B0A04020102020204" pitchFamily="34" charset="0"/>
              </a:rPr>
              <a:t>: </a:t>
            </a:r>
            <a:r>
              <a:rPr lang="en-US" altLang="ko-KR" dirty="0">
                <a:latin typeface="Arial Black" panose="020B0A04020102020204" pitchFamily="34" charset="0"/>
                <a:hlinkClick r:id="rId3"/>
              </a:rPr>
              <a:t>songorang2@naver.com</a:t>
            </a:r>
            <a:endParaRPr lang="en-US" altLang="ko-KR" dirty="0">
              <a:latin typeface="Arial Black" panose="020B0A04020102020204" pitchFamily="34" charset="0"/>
            </a:endParaRPr>
          </a:p>
          <a:p>
            <a:r>
              <a:rPr lang="ko-KR" altLang="en-US" dirty="0">
                <a:latin typeface="Arial Black" panose="020B0A04020102020204" pitchFamily="34" charset="0"/>
              </a:rPr>
              <a:t>인스타 </a:t>
            </a:r>
            <a:r>
              <a:rPr lang="en-US" altLang="ko-KR" dirty="0">
                <a:latin typeface="Arial Black" panose="020B0A04020102020204" pitchFamily="34" charset="0"/>
              </a:rPr>
              <a:t>: @_6uxpn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2AA18-8526-4539-9A80-1F8D7A7DCEC2}"/>
              </a:ext>
            </a:extLst>
          </p:cNvPr>
          <p:cNvSpPr txBox="1"/>
          <p:nvPr/>
        </p:nvSpPr>
        <p:spPr>
          <a:xfrm>
            <a:off x="392750" y="5181689"/>
            <a:ext cx="287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Arial Black" panose="020B0A04020102020204" pitchFamily="34" charset="0"/>
              </a:rPr>
              <a:t>경력 </a:t>
            </a:r>
            <a:r>
              <a:rPr lang="en-US" altLang="ko-KR" sz="2000" dirty="0">
                <a:latin typeface="Arial Black" panose="020B0A04020102020204" pitchFamily="34" charset="0"/>
              </a:rPr>
              <a:t>: </a:t>
            </a:r>
            <a:r>
              <a:rPr lang="ko-KR" altLang="en-US" sz="2000" dirty="0">
                <a:latin typeface="Arial Black" panose="020B0A04020102020204" pitchFamily="34" charset="0"/>
              </a:rPr>
              <a:t>아직은 없습니다</a:t>
            </a:r>
            <a:r>
              <a:rPr lang="en-US" altLang="ko-KR" sz="2000" dirty="0">
                <a:latin typeface="Arial Black" panose="020B0A04020102020204" pitchFamily="34" charset="0"/>
              </a:rPr>
              <a:t>.</a:t>
            </a:r>
            <a:endParaRPr lang="ko-KR" alt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B59A13-FEEF-4221-BC3E-AE91A4C7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0" y="167262"/>
            <a:ext cx="2872724" cy="430693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A6E3E06-A25C-49E9-B5ED-96B632915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39" y="2383805"/>
            <a:ext cx="2872724" cy="43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4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</Words>
  <Application>Microsoft Office PowerPoint</Application>
  <PresentationFormat>와이드스크린</PresentationFormat>
  <Paragraphs>12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맑은 고딕 Semilight</vt:lpstr>
      <vt:lpstr>Arial</vt:lpstr>
      <vt:lpstr>Arial Black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 유정</dc:creator>
  <cp:lastModifiedBy>송 유정</cp:lastModifiedBy>
  <cp:revision>8</cp:revision>
  <dcterms:created xsi:type="dcterms:W3CDTF">2023-01-04T11:37:47Z</dcterms:created>
  <dcterms:modified xsi:type="dcterms:W3CDTF">2023-01-11T10:17:19Z</dcterms:modified>
</cp:coreProperties>
</file>