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jpg" ContentType="image/jpg"/>
  <Default Extension="png" ContentType="image/png"/>
  <Default Extension="gif" ContentType="image/gif"/>
  <Override PartName="/docProps/app.xml" ContentType="application/vnd.openxmlformats-officedocument.extended-properties+xml"/>
  <Override PartName="/ppt/theme/theme1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8288000" cy="10287000" type="screen4x3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19912" y="315157"/>
            <a:ext cx="6476513" cy="9714770"/>
            <a:chOff x="319912" y="315157"/>
            <a:chExt cx="6476513" cy="971477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9912" y="315157"/>
              <a:ext cx="6476513" cy="9714770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62342" y="899461"/>
            <a:ext cx="5859871" cy="1537280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61011" y="3546906"/>
            <a:ext cx="7867061" cy="5048251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0309936" y="2250654"/>
            <a:ext cx="5485714" cy="35714"/>
            <a:chOff x="10309936" y="2250654"/>
            <a:chExt cx="5485714" cy="35714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09936" y="2250654"/>
              <a:ext cx="5485714" cy="3571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008453" y="-14842"/>
            <a:ext cx="807007" cy="10285714"/>
            <a:chOff x="7008453" y="-14842"/>
            <a:chExt cx="807007" cy="10285714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08453" y="-14842"/>
              <a:ext cx="807007" cy="1028571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214" y="3566883"/>
            <a:ext cx="5623323" cy="2632295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6303113" y="5257143"/>
            <a:ext cx="3266882" cy="4903387"/>
            <a:chOff x="6303113" y="5257143"/>
            <a:chExt cx="3266882" cy="4903387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03113" y="5257143"/>
              <a:ext cx="3266882" cy="490338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164490" y="3533975"/>
            <a:ext cx="4232802" cy="35714"/>
            <a:chOff x="1164490" y="3533975"/>
            <a:chExt cx="4232802" cy="357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64490" y="3533975"/>
              <a:ext cx="4232802" cy="3571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653759" y="174603"/>
            <a:ext cx="3266882" cy="4903387"/>
            <a:chOff x="13653759" y="174603"/>
            <a:chExt cx="3266882" cy="4903387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53759" y="174603"/>
              <a:ext cx="3266882" cy="490338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9997557" y="5257143"/>
            <a:ext cx="3266882" cy="4903387"/>
            <a:chOff x="9997557" y="5257143"/>
            <a:chExt cx="3266882" cy="4903387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97557" y="5257143"/>
              <a:ext cx="3266882" cy="4903387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6303113" y="174603"/>
            <a:ext cx="3266882" cy="4903387"/>
            <a:chOff x="6303113" y="174603"/>
            <a:chExt cx="3266882" cy="4903387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03113" y="174603"/>
              <a:ext cx="3266882" cy="4903387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9997557" y="174603"/>
            <a:ext cx="3266882" cy="4903387"/>
            <a:chOff x="9997557" y="174603"/>
            <a:chExt cx="3266882" cy="4903387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997557" y="174603"/>
              <a:ext cx="3266882" cy="4903387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3653759" y="5257143"/>
            <a:ext cx="3266882" cy="4903387"/>
            <a:chOff x="13653759" y="5257143"/>
            <a:chExt cx="3266882" cy="4903387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653759" y="5257143"/>
              <a:ext cx="3266882" cy="4903387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164490" y="6148196"/>
            <a:ext cx="4232802" cy="35714"/>
            <a:chOff x="1164490" y="6148196"/>
            <a:chExt cx="4232802" cy="35714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64490" y="6148196"/>
              <a:ext cx="4232802" cy="35714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7352387" y="-112486"/>
            <a:ext cx="723810" cy="10273016"/>
            <a:chOff x="17352387" y="-112486"/>
            <a:chExt cx="723810" cy="10273016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352387" y="-112486"/>
              <a:ext cx="723810" cy="102730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officegen</dc:creator>
  <cp:lastModifiedBy>officegen</cp:lastModifiedBy>
  <cp:revision>1</cp:revision>
  <dcterms:created xsi:type="dcterms:W3CDTF">2023-06-06T14:35:52Z</dcterms:created>
  <dcterms:modified xsi:type="dcterms:W3CDTF">2023-06-06T14:35:52Z</dcterms:modified>
</cp:coreProperties>
</file>