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61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8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27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37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90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93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116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95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9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417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21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57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94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78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00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58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4C5924B-9D30-41EA-8396-B6B1901E730F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392C1D3-43E7-46BE-A1F3-D05DFFF21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997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nsaud32@naver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wnsaud32@naver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2672" y="416733"/>
            <a:ext cx="3555074" cy="743989"/>
          </a:xfrm>
        </p:spPr>
        <p:txBody>
          <a:bodyPr>
            <a:noAutofit/>
          </a:bodyPr>
          <a:lstStyle/>
          <a:p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류지현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Hyeon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Ryu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Ji)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58"/>
            <a:ext cx="5286896" cy="660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22672" y="1885858"/>
            <a:ext cx="41785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생년월일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2001.06</a:t>
            </a: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키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185</a:t>
            </a: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몸무게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75</a:t>
            </a: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특기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운동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목소리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유도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태권도 </a:t>
            </a: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취미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운동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길가면서 글씨 읽기 </a:t>
            </a: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경력</a:t>
            </a: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드라마</a:t>
            </a: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2019 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웹드라마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아스피린 </a:t>
            </a: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└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고장역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주조연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31482" y="6304002"/>
            <a:ext cx="20864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010-7135-1240</a:t>
            </a:r>
          </a:p>
          <a:p>
            <a:r>
              <a:rPr lang="en-US" altLang="ko-KR" sz="1000" dirty="0" smtClean="0">
                <a:hlinkClick r:id="rId3"/>
              </a:rPr>
              <a:t>wnsaud32@naver.com</a:t>
            </a:r>
            <a:endParaRPr lang="en-US" altLang="ko-KR" sz="1000" dirty="0" smtClean="0"/>
          </a:p>
          <a:p>
            <a:r>
              <a:rPr lang="en-US" altLang="ko-KR" sz="1000" dirty="0" smtClean="0"/>
              <a:t>SNS: </a:t>
            </a:r>
            <a:r>
              <a:rPr lang="en-US" altLang="ko-KR" sz="1000" dirty="0"/>
              <a:t>01_sweet_pea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590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50923" y="3665913"/>
            <a:ext cx="4916633" cy="2125287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4127" cy="326765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79" y="3366654"/>
            <a:ext cx="2340894" cy="34913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27" y="0"/>
            <a:ext cx="2616643" cy="327080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3366655"/>
            <a:ext cx="2673927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6400" y="3433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2"/>
            <a:ext cx="5097800" cy="656332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097800" y="343391"/>
            <a:ext cx="3672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류지현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(</a:t>
            </a:r>
            <a:r>
              <a:rPr lang="en-US" altLang="ko-KR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Hyeon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Ryu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Ji)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97800" y="1728549"/>
            <a:ext cx="45913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생년월일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2001.06</a:t>
            </a: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키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185</a:t>
            </a: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몸무게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75</a:t>
            </a:r>
          </a:p>
          <a:p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특기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운동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목소리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유도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태권도 </a:t>
            </a: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취미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운동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길가면서 글씨 읽기 </a:t>
            </a: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경력</a:t>
            </a:r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드라마</a:t>
            </a: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2019 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웹드라마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아스피린 </a:t>
            </a: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└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고장역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주조연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굴림돋움"/>
              <a:ea typeface="HY견고딕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800079" y="6310980"/>
            <a:ext cx="1989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/>
              <a:t>10-7135-1240</a:t>
            </a:r>
          </a:p>
          <a:p>
            <a:r>
              <a:rPr lang="en-US" altLang="ko-KR" sz="1000" dirty="0" smtClean="0">
                <a:hlinkClick r:id="rId3"/>
              </a:rPr>
              <a:t>wnsaud32@naver.com</a:t>
            </a:r>
            <a:endParaRPr lang="en-US" altLang="ko-KR" sz="1000" dirty="0" smtClean="0"/>
          </a:p>
          <a:p>
            <a:r>
              <a:rPr lang="en-US" altLang="ko-KR" sz="1000" dirty="0"/>
              <a:t>SNS: 01_sweet_pea</a:t>
            </a:r>
            <a:endParaRPr lang="ko-KR" altLang="en-US" sz="1000" dirty="0"/>
          </a:p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579502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58876"/>
            <a:ext cx="10515600" cy="4351338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33" y="2911626"/>
            <a:ext cx="2631244" cy="39463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3593" cy="33044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77" y="2911626"/>
            <a:ext cx="2691323" cy="394637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13" y="0"/>
            <a:ext cx="2608455" cy="33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28" y="761954"/>
            <a:ext cx="4572572" cy="60967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475488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슬레이트">
  <a:themeElements>
    <a:clrScheme name="슬레이트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슬레이트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슬레이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TM03457485[[fn=그물]]</Template>
  <TotalTime>48</TotalTime>
  <Words>86</Words>
  <Application>Microsoft Office PowerPoint</Application>
  <PresentationFormat>와이드스크린</PresentationFormat>
  <Paragraphs>57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Calisto MT</vt:lpstr>
      <vt:lpstr>HY견고딕</vt:lpstr>
      <vt:lpstr>굴림돋움</vt:lpstr>
      <vt:lpstr>돋움</vt:lpstr>
      <vt:lpstr>Trebuchet MS</vt:lpstr>
      <vt:lpstr>Wingdings 2</vt:lpstr>
      <vt:lpstr>슬레이트</vt:lpstr>
      <vt:lpstr>PowerPoint 프레젠테이션</vt:lpstr>
      <vt:lpstr> </vt:lpstr>
      <vt:lpstr> 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16</cp:revision>
  <dcterms:created xsi:type="dcterms:W3CDTF">2023-06-13T03:54:53Z</dcterms:created>
  <dcterms:modified xsi:type="dcterms:W3CDTF">2023-06-29T10:00:37Z</dcterms:modified>
</cp:coreProperties>
</file>