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445516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55991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943" userDrawn="1">
          <p15:clr>
            <a:srgbClr val="A4A3A4"/>
          </p15:clr>
        </p15:guide>
        <p15:guide id="2" pos="1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762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381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36773"/>
              </a:solidFill>
              <a:prstDash val="solid"/>
              <a:miter lim="400000"/>
            </a:ln>
          </a:left>
          <a:right>
            <a:ln w="381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536773"/>
              </a:solidFill>
              <a:prstDash val="solid"/>
              <a:miter lim="400000"/>
            </a:ln>
          </a:top>
          <a:bottom>
            <a:ln w="38100" cap="flat">
              <a:solidFill>
                <a:srgbClr val="536773"/>
              </a:solidFill>
              <a:prstDash val="solid"/>
              <a:miter lim="400000"/>
            </a:ln>
          </a:bottom>
          <a:insideH>
            <a:ln w="38100" cap="flat">
              <a:solidFill>
                <a:srgbClr val="536773"/>
              </a:solidFill>
              <a:prstDash val="solid"/>
              <a:miter lim="400000"/>
            </a:ln>
          </a:insideH>
          <a:insideV>
            <a:ln w="381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838383"/>
              </a:solidFill>
              <a:prstDash val="solid"/>
              <a:miter lim="400000"/>
            </a:ln>
          </a:left>
          <a:right>
            <a:ln w="38100" cap="flat">
              <a:solidFill>
                <a:srgbClr val="838383"/>
              </a:solidFill>
              <a:prstDash val="solid"/>
              <a:miter lim="400000"/>
            </a:ln>
          </a:right>
          <a:top>
            <a:ln w="38100" cap="flat">
              <a:solidFill>
                <a:srgbClr val="838383"/>
              </a:solidFill>
              <a:prstDash val="solid"/>
              <a:miter lim="400000"/>
            </a:ln>
          </a:top>
          <a:bottom>
            <a:ln w="38100" cap="flat">
              <a:solidFill>
                <a:srgbClr val="838383"/>
              </a:solidFill>
              <a:prstDash val="solid"/>
              <a:miter lim="400000"/>
            </a:ln>
          </a:bottom>
          <a:insideH>
            <a:ln w="38100" cap="flat">
              <a:solidFill>
                <a:srgbClr val="838383"/>
              </a:solidFill>
              <a:prstDash val="solid"/>
              <a:miter lim="400000"/>
            </a:ln>
          </a:insideH>
          <a:insideV>
            <a:ln w="381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4D4D4D"/>
              </a:solidFill>
              <a:prstDash val="solid"/>
              <a:miter lim="400000"/>
            </a:ln>
          </a:left>
          <a:right>
            <a:ln w="38100" cap="flat">
              <a:solidFill>
                <a:srgbClr val="808080"/>
              </a:solidFill>
              <a:prstDash val="solid"/>
              <a:miter lim="400000"/>
            </a:ln>
          </a:right>
          <a:top>
            <a:ln w="38100" cap="flat">
              <a:solidFill>
                <a:srgbClr val="808080"/>
              </a:solidFill>
              <a:prstDash val="solid"/>
              <a:miter lim="400000"/>
            </a:ln>
          </a:top>
          <a:bottom>
            <a:ln w="38100" cap="flat">
              <a:solidFill>
                <a:srgbClr val="808080"/>
              </a:solidFill>
              <a:prstDash val="solid"/>
              <a:miter lim="400000"/>
            </a:ln>
          </a:bottom>
          <a:insideH>
            <a:ln w="38100" cap="flat">
              <a:solidFill>
                <a:srgbClr val="808080"/>
              </a:solidFill>
              <a:prstDash val="solid"/>
              <a:miter lim="400000"/>
            </a:ln>
          </a:insideH>
          <a:insideV>
            <a:ln w="381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chemeClr val="accent3"/>
              </a:solidFill>
              <a:prstDash val="solid"/>
              <a:miter lim="400000"/>
            </a:ln>
          </a:top>
          <a:bottom>
            <a:ln w="38100" cap="flat">
              <a:solidFill>
                <a:srgbClr val="4D4D4D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4D4D4D"/>
              </a:solidFill>
              <a:prstDash val="solid"/>
              <a:miter lim="400000"/>
            </a:ln>
          </a:left>
          <a:right>
            <a:ln w="38100" cap="flat">
              <a:solidFill>
                <a:srgbClr val="4D4D4D"/>
              </a:solidFill>
              <a:prstDash val="solid"/>
              <a:miter lim="400000"/>
            </a:ln>
          </a:right>
          <a:top>
            <a:ln w="38100" cap="flat">
              <a:solidFill>
                <a:srgbClr val="4D4D4D"/>
              </a:solidFill>
              <a:prstDash val="solid"/>
              <a:miter lim="400000"/>
            </a:ln>
          </a:top>
          <a:bottom>
            <a:ln w="38100" cap="flat">
              <a:solidFill>
                <a:srgbClr val="4D4D4D"/>
              </a:solidFill>
              <a:prstDash val="solid"/>
              <a:miter lim="400000"/>
            </a:ln>
          </a:bottom>
          <a:insideH>
            <a:ln w="38100" cap="flat">
              <a:solidFill>
                <a:srgbClr val="4D4D4D"/>
              </a:solidFill>
              <a:prstDash val="solid"/>
              <a:miter lim="400000"/>
            </a:ln>
          </a:insideH>
          <a:insideV>
            <a:ln w="381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76200" cap="flat">
              <a:solidFill>
                <a:srgbClr val="F8BA00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8100" cap="flat">
              <a:solidFill>
                <a:srgbClr val="5B5A5A"/>
              </a:solidFill>
              <a:prstDash val="solid"/>
              <a:miter lim="400000"/>
            </a:ln>
          </a:left>
          <a:right>
            <a:ln w="381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5B5A5A"/>
              </a:solidFill>
              <a:prstDash val="solid"/>
              <a:miter lim="400000"/>
            </a:ln>
          </a:top>
          <a:bottom>
            <a:ln w="38100" cap="flat">
              <a:solidFill>
                <a:srgbClr val="5B5A5A"/>
              </a:solidFill>
              <a:prstDash val="solid"/>
              <a:miter lim="400000"/>
            </a:ln>
          </a:bottom>
          <a:insideH>
            <a:ln w="38100" cap="flat">
              <a:solidFill>
                <a:srgbClr val="5B5A5A"/>
              </a:solidFill>
              <a:prstDash val="solid"/>
              <a:miter lim="400000"/>
            </a:ln>
          </a:insideH>
          <a:insideV>
            <a:ln w="381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464646"/>
              </a:solidFill>
              <a:prstDash val="solid"/>
              <a:miter lim="400000"/>
            </a:ln>
          </a:left>
          <a:right>
            <a:ln w="38100" cap="flat">
              <a:solidFill>
                <a:srgbClr val="464646"/>
              </a:solidFill>
              <a:prstDash val="solid"/>
              <a:miter lim="400000"/>
            </a:ln>
          </a:right>
          <a:top>
            <a:ln w="38100" cap="flat">
              <a:solidFill>
                <a:srgbClr val="464646"/>
              </a:solidFill>
              <a:prstDash val="solid"/>
              <a:miter lim="400000"/>
            </a:ln>
          </a:top>
          <a:bottom>
            <a:ln w="38100" cap="flat">
              <a:solidFill>
                <a:srgbClr val="464646"/>
              </a:solidFill>
              <a:prstDash val="solid"/>
              <a:miter lim="400000"/>
            </a:ln>
          </a:bottom>
          <a:insideH>
            <a:ln w="38100" cap="flat">
              <a:solidFill>
                <a:srgbClr val="464646"/>
              </a:solidFill>
              <a:prstDash val="solid"/>
              <a:miter lim="400000"/>
            </a:ln>
          </a:insideH>
          <a:insideV>
            <a:ln w="381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rgbClr val="C3C3C3"/>
              </a:solidFill>
              <a:prstDash val="solid"/>
              <a:miter lim="400000"/>
            </a:ln>
          </a:top>
          <a:bottom>
            <a:ln w="38100" cap="flat">
              <a:solidFill>
                <a:srgbClr val="C3C3C3"/>
              </a:solidFill>
              <a:prstDash val="solid"/>
              <a:miter lim="400000"/>
            </a:ln>
          </a:bottom>
          <a:insideH>
            <a:ln w="38100" cap="flat">
              <a:solidFill>
                <a:srgbClr val="C3C3C3"/>
              </a:solidFill>
              <a:prstDash val="solid"/>
              <a:miter lim="400000"/>
            </a:ln>
          </a:insideH>
          <a:insideV>
            <a:ln w="381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76200" cap="flat">
              <a:solidFill>
                <a:srgbClr val="CB297B"/>
              </a:solidFill>
              <a:prstDash val="solid"/>
              <a:miter lim="400000"/>
            </a:ln>
          </a:top>
          <a:bottom>
            <a:ln w="38100" cap="flat">
              <a:solidFill>
                <a:srgbClr val="A6AAA9"/>
              </a:solidFill>
              <a:prstDash val="solid"/>
              <a:miter lim="400000"/>
            </a:ln>
          </a:bottom>
          <a:insideH>
            <a:ln w="38100" cap="flat">
              <a:solidFill>
                <a:srgbClr val="A6AAA9"/>
              </a:solidFill>
              <a:prstDash val="solid"/>
              <a:miter lim="400000"/>
            </a:ln>
          </a:insideH>
          <a:insideV>
            <a:ln w="381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A6AAA9"/>
              </a:solidFill>
              <a:prstDash val="solid"/>
              <a:miter lim="400000"/>
            </a:ln>
          </a:left>
          <a:right>
            <a:ln w="381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A6AAA9"/>
              </a:solidFill>
              <a:prstDash val="solid"/>
              <a:miter lim="400000"/>
            </a:ln>
          </a:bottom>
          <a:insideH>
            <a:ln w="38100" cap="flat">
              <a:solidFill>
                <a:srgbClr val="A6AAA9"/>
              </a:solidFill>
              <a:prstDash val="solid"/>
              <a:miter lim="400000"/>
            </a:ln>
          </a:insideH>
          <a:insideV>
            <a:ln w="381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6C6C6C"/>
              </a:solidFill>
              <a:prstDash val="solid"/>
              <a:miter lim="400000"/>
            </a:ln>
          </a:left>
          <a:right>
            <a:ln w="762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6C6C6C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6C6C6C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" d="100"/>
          <a:sy n="13" d="100"/>
        </p:scale>
        <p:origin x="-270" y="-1104"/>
      </p:cViewPr>
      <p:guideLst>
        <p:guide orient="horz" pos="9943"/>
        <p:guide pos="1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4613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27956473"/>
            <a:ext cx="37483524" cy="1488836"/>
          </a:xfrm>
          <a:prstGeom prst="rect">
            <a:avLst/>
          </a:prstGeom>
        </p:spPr>
        <p:txBody>
          <a:bodyPr anchor="b"/>
          <a:lstStyle>
            <a:lvl1pPr marL="0" indent="0" defTabSz="1800812">
              <a:lnSpc>
                <a:spcPct val="100000"/>
              </a:lnSpc>
              <a:spcBef>
                <a:spcPts val="0"/>
              </a:spcBef>
              <a:buSzTx/>
              <a:buNone/>
              <a:defRPr sz="7219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5987520"/>
            <a:ext cx="37487580" cy="10662710"/>
          </a:xfrm>
          <a:prstGeom prst="rect">
            <a:avLst/>
          </a:prstGeom>
        </p:spPr>
        <p:txBody>
          <a:bodyPr anchor="b"/>
          <a:lstStyle>
            <a:lvl1pPr>
              <a:defRPr sz="26400" spc="-528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16486187"/>
            <a:ext cx="37483524" cy="4702955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22960" y="29778415"/>
            <a:ext cx="905680" cy="9234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34038" y="11523926"/>
            <a:ext cx="37483524" cy="845327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640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20053059"/>
            <a:ext cx="37483521" cy="2169359"/>
          </a:xfrm>
          <a:prstGeom prst="rect">
            <a:avLst/>
          </a:prstGeom>
        </p:spPr>
        <p:txBody>
          <a:bodyPr/>
          <a:lstStyle>
            <a:lvl1pPr marL="0" indent="0" algn="ctr" defTabSz="5207208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사실 정보</a:t>
            </a:r>
          </a:p>
        </p:txBody>
      </p:sp>
      <p:sp>
        <p:nvSpPr>
          <p:cNvPr id="107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3534038" y="3226152"/>
            <a:ext cx="37483524" cy="1682690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800" b="1" spc="-568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657070" y="12016051"/>
            <a:ext cx="37237461" cy="7504908"/>
          </a:xfrm>
          <a:prstGeom prst="rect">
            <a:avLst/>
          </a:prstGeom>
        </p:spPr>
        <p:txBody>
          <a:bodyPr anchor="ctr"/>
          <a:lstStyle>
            <a:lvl1pPr marL="1476375" indent="-11072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476375" indent="-6500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476375" indent="-192881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476375" indent="264318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476375" indent="721518">
              <a:spcBef>
                <a:spcPts val="0"/>
              </a:spcBef>
              <a:buSzTx/>
              <a:buNone/>
              <a:defRPr sz="19200" spc="-3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215466" y="20751271"/>
            <a:ext cx="35679063" cy="1488836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7600" b="1"/>
            </a:lvl1pPr>
          </a:lstStyle>
          <a:p>
            <a:r>
              <a:t>속성</a:t>
            </a:r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파슬리 버터, 구운 헤이즐넛, 파르메산 치즈를 올린 파파르델레 파스타 그릇"/>
          <p:cNvSpPr>
            <a:spLocks noGrp="1"/>
          </p:cNvSpPr>
          <p:nvPr>
            <p:ph type="pic" idx="21"/>
          </p:nvPr>
        </p:nvSpPr>
        <p:spPr>
          <a:xfrm>
            <a:off x="-5447243" y="2220239"/>
            <a:ext cx="36054259" cy="270406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볶음밥과 삶은 계란을 넣은 샐러드 그릇과 젓가락"/>
          <p:cNvSpPr>
            <a:spLocks noGrp="1"/>
          </p:cNvSpPr>
          <p:nvPr>
            <p:ph type="pic" sz="quarter" idx="22"/>
          </p:nvPr>
        </p:nvSpPr>
        <p:spPr>
          <a:xfrm>
            <a:off x="22583378" y="943239"/>
            <a:ext cx="18536709" cy="148293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연어 어묵, 샐러드, 후무스가 든 그릇"/>
          <p:cNvSpPr>
            <a:spLocks noGrp="1"/>
          </p:cNvSpPr>
          <p:nvPr>
            <p:ph type="pic" idx="23"/>
          </p:nvPr>
        </p:nvSpPr>
        <p:spPr>
          <a:xfrm>
            <a:off x="17375055" y="8878314"/>
            <a:ext cx="25631513" cy="298319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2002368" y="-3403866"/>
            <a:ext cx="46587837" cy="372702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22960" y="29778415"/>
            <a:ext cx="905680" cy="923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61823" y="-2957574"/>
            <a:ext cx="57594291" cy="34494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6732250"/>
            <a:ext cx="37483524" cy="10662709"/>
          </a:xfrm>
          <a:prstGeom prst="rect">
            <a:avLst/>
          </a:prstGeom>
        </p:spPr>
        <p:txBody>
          <a:bodyPr anchor="b"/>
          <a:lstStyle>
            <a:lvl1pPr>
              <a:defRPr sz="26400" spc="-528"/>
            </a:lvl1pPr>
          </a:lstStyle>
          <a:p>
            <a:r>
              <a:t>프레젠테이션 제목</a:t>
            </a:r>
          </a:p>
        </p:txBody>
      </p:sp>
      <p:sp>
        <p:nvSpPr>
          <p:cNvPr id="2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27230917"/>
            <a:ext cx="37483524" cy="2227380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534038" y="1845468"/>
            <a:ext cx="37483524" cy="1488836"/>
          </a:xfrm>
          <a:prstGeom prst="rect">
            <a:avLst/>
          </a:prstGeom>
        </p:spPr>
        <p:txBody>
          <a:bodyPr/>
          <a:lstStyle>
            <a:lvl1pPr marL="0" indent="0" defTabSz="1800812">
              <a:lnSpc>
                <a:spcPct val="100000"/>
              </a:lnSpc>
              <a:spcBef>
                <a:spcPts val="0"/>
              </a:spcBef>
              <a:buSzTx/>
              <a:buNone/>
              <a:defRPr sz="7219" b="1"/>
            </a:lvl1pPr>
          </a:lstStyle>
          <a:p>
            <a:r>
              <a:t>저자 및 날짜</a:t>
            </a:r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11805" y="29778415"/>
            <a:ext cx="905681" cy="9234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 "/>
          <p:cNvSpPr>
            <a:spLocks noGrp="1"/>
          </p:cNvSpPr>
          <p:nvPr>
            <p:ph type="pic" idx="21"/>
          </p:nvPr>
        </p:nvSpPr>
        <p:spPr>
          <a:xfrm>
            <a:off x="18454822" y="1599405"/>
            <a:ext cx="24360188" cy="283522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4038" y="16158103"/>
            <a:ext cx="16486189" cy="13060578"/>
          </a:xfrm>
          <a:prstGeom prst="rect">
            <a:avLst/>
          </a:prstGeom>
        </p:spPr>
        <p:txBody>
          <a:bodyPr/>
          <a:lstStyle>
            <a:lvl1pPr marL="0" indent="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1pPr>
            <a:lvl2pPr marL="0" indent="4572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2pPr>
            <a:lvl3pPr marL="0" indent="9144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3pPr>
            <a:lvl4pPr marL="0" indent="13716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4pPr>
            <a:lvl5pPr marL="0" indent="1828800" defTabSz="1895592">
              <a:lnSpc>
                <a:spcPct val="100000"/>
              </a:lnSpc>
              <a:spcBef>
                <a:spcPts val="0"/>
              </a:spcBef>
              <a:buSzTx/>
              <a:buNone/>
              <a:defRPr sz="122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2236308"/>
            <a:ext cx="16486189" cy="14167859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62741"/>
            <a:ext cx="37483524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44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903136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파슬리 버터, 구운 헤이즐넛, 파르메산 치즈를 올린 파파르델레 파스타 그릇"/>
          <p:cNvSpPr>
            <a:spLocks noGrp="1"/>
          </p:cNvSpPr>
          <p:nvPr>
            <p:ph type="pic" idx="21"/>
          </p:nvPr>
        </p:nvSpPr>
        <p:spPr>
          <a:xfrm>
            <a:off x="21209528" y="1927489"/>
            <a:ext cx="20823040" cy="277640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435364"/>
            <a:ext cx="16486189" cy="3280834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2" name="슬라이드 부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534038" y="4562741"/>
            <a:ext cx="16486189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34038" y="11238135"/>
            <a:ext cx="16486189" cy="18061246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0416645"/>
            <a:ext cx="37483524" cy="10662710"/>
          </a:xfrm>
          <a:prstGeom prst="rect">
            <a:avLst/>
          </a:prstGeom>
        </p:spPr>
        <p:txBody>
          <a:bodyPr anchor="ctr"/>
          <a:lstStyle>
            <a:lvl1pPr>
              <a:defRPr sz="26400" b="0" spc="-5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62741"/>
            <a:ext cx="37483524" cy="2169359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3534038" y="1435364"/>
            <a:ext cx="37483524" cy="3280834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534038" y="4552155"/>
            <a:ext cx="37483524" cy="2169360"/>
          </a:xfrm>
          <a:prstGeom prst="rect">
            <a:avLst/>
          </a:prstGeom>
        </p:spPr>
        <p:txBody>
          <a:bodyPr/>
          <a:lstStyle>
            <a:lvl1pPr marL="0" indent="0" defTabSz="1762901">
              <a:lnSpc>
                <a:spcPct val="100000"/>
              </a:lnSpc>
              <a:spcBef>
                <a:spcPts val="0"/>
              </a:spcBef>
              <a:buSzTx/>
              <a:buNone/>
              <a:defRPr sz="11346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4100"/>
              </a:spcBef>
              <a:buSzTx/>
              <a:buNone/>
              <a:defRPr sz="12200" spc="-122"/>
            </a:lvl1pPr>
            <a:lvl2pPr marL="0" indent="457200">
              <a:spcBef>
                <a:spcPts val="4100"/>
              </a:spcBef>
              <a:buSzTx/>
              <a:buNone/>
              <a:defRPr sz="12200" spc="-122"/>
            </a:lvl2pPr>
            <a:lvl3pPr marL="0" indent="914400">
              <a:spcBef>
                <a:spcPts val="4100"/>
              </a:spcBef>
              <a:buSzTx/>
              <a:buNone/>
              <a:defRPr sz="12200" spc="-122"/>
            </a:lvl3pPr>
            <a:lvl4pPr marL="0" indent="1371600">
              <a:spcBef>
                <a:spcPts val="4100"/>
              </a:spcBef>
              <a:buSzTx/>
              <a:buNone/>
              <a:defRPr sz="12200" spc="-122"/>
            </a:lvl4pPr>
            <a:lvl5pPr marL="0" indent="1828800">
              <a:spcBef>
                <a:spcPts val="4100"/>
              </a:spcBef>
              <a:buSzTx/>
              <a:buNone/>
              <a:defRPr sz="12200" spc="-122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34038" y="9555426"/>
            <a:ext cx="37483524" cy="19685001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4041" tIns="164041" rIns="164041" bIns="164041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슬라이드 제목"/>
          <p:cNvSpPr txBox="1">
            <a:spLocks noGrp="1"/>
          </p:cNvSpPr>
          <p:nvPr>
            <p:ph type="title"/>
          </p:nvPr>
        </p:nvSpPr>
        <p:spPr>
          <a:xfrm>
            <a:off x="3534038" y="1421694"/>
            <a:ext cx="37483524" cy="328083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4041" tIns="164041" rIns="164041" bIns="164041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1812024" y="29778415"/>
            <a:ext cx="905680" cy="923460"/>
          </a:xfrm>
          <a:prstGeom prst="rect">
            <a:avLst/>
          </a:prstGeom>
          <a:ln w="38100">
            <a:miter lim="400000"/>
          </a:ln>
        </p:spPr>
        <p:txBody>
          <a:bodyPr wrap="none" lIns="164041" tIns="164041" rIns="164041" bIns="164041" anchor="b">
            <a:spAutoFit/>
          </a:bodyPr>
          <a:lstStyle>
            <a:lvl1pPr defTabSz="1886479">
              <a:defRPr sz="4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59914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200" b="1" i="0" u="none" strike="noStrike" cap="none" spc="-3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219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600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81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362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743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124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505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886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267200" marR="0" indent="-1219200" algn="l" defTabSz="5599148" rtl="0" latinLnBrk="0">
        <a:lnSpc>
          <a:spcPct val="90000"/>
        </a:lnSpc>
        <a:spcBef>
          <a:spcPts val="10300"/>
        </a:spcBef>
        <a:spcAft>
          <a:spcPts val="0"/>
        </a:spcAft>
        <a:buClrTx/>
        <a:buSzPct val="123000"/>
        <a:buFontTx/>
        <a:buChar char="•"/>
        <a:tabLst/>
        <a:defRPr sz="9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86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직사각형"/>
          <p:cNvSpPr/>
          <p:nvPr/>
        </p:nvSpPr>
        <p:spPr>
          <a:xfrm>
            <a:off x="3398" y="-20323"/>
            <a:ext cx="44938964" cy="31536646"/>
          </a:xfrm>
          <a:prstGeom prst="rect">
            <a:avLst/>
          </a:prstGeom>
          <a:solidFill>
            <a:srgbClr val="D5D5D5"/>
          </a:solidFill>
          <a:ln w="38100">
            <a:miter lim="400000"/>
          </a:ln>
        </p:spPr>
        <p:txBody>
          <a:bodyPr lIns="164041" tIns="164041" rIns="164041" bIns="164041" anchor="ctr"/>
          <a:lstStyle/>
          <a:p>
            <a:pPr defTabSz="1886479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직사각형"/>
          <p:cNvSpPr/>
          <p:nvPr/>
        </p:nvSpPr>
        <p:spPr>
          <a:xfrm>
            <a:off x="3012018" y="3417095"/>
            <a:ext cx="15374432" cy="24908910"/>
          </a:xfrm>
          <a:prstGeom prst="rect">
            <a:avLst/>
          </a:prstGeom>
          <a:solidFill>
            <a:srgbClr val="FFFFFF"/>
          </a:solidFill>
          <a:ln w="38100">
            <a:miter lim="400000"/>
          </a:ln>
        </p:spPr>
        <p:txBody>
          <a:bodyPr lIns="164041" tIns="164041" rIns="164041" bIns="164041" anchor="ctr"/>
          <a:lstStyle/>
          <a:p>
            <a:pPr defTabSz="1886479">
              <a:defRPr sz="7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선"/>
          <p:cNvSpPr/>
          <p:nvPr/>
        </p:nvSpPr>
        <p:spPr>
          <a:xfrm>
            <a:off x="4190750" y="17479209"/>
            <a:ext cx="13016969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164041" tIns="164041" rIns="164041" bIns="164041" anchor="ctr"/>
          <a:lstStyle/>
          <a:p>
            <a:endParaRPr/>
          </a:p>
        </p:txBody>
      </p:sp>
      <p:grpSp>
        <p:nvGrpSpPr>
          <p:cNvPr id="246" name="그룹"/>
          <p:cNvGrpSpPr/>
          <p:nvPr/>
        </p:nvGrpSpPr>
        <p:grpSpPr>
          <a:xfrm>
            <a:off x="4279650" y="8911652"/>
            <a:ext cx="5193606" cy="2084845"/>
            <a:chOff x="0" y="0"/>
            <a:chExt cx="5193605" cy="2084844"/>
          </a:xfrm>
        </p:grpSpPr>
        <p:sp>
          <p:nvSpPr>
            <p:cNvPr id="244" name="생년월일"/>
            <p:cNvSpPr txBox="1"/>
            <p:nvPr/>
          </p:nvSpPr>
          <p:spPr>
            <a:xfrm>
              <a:off x="0" y="0"/>
              <a:ext cx="4038414" cy="9376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t>생년월일</a:t>
              </a:r>
            </a:p>
          </p:txBody>
        </p:sp>
        <p:sp>
          <p:nvSpPr>
            <p:cNvPr id="245" name="1993월 2월 25일…"/>
            <p:cNvSpPr txBox="1"/>
            <p:nvPr/>
          </p:nvSpPr>
          <p:spPr>
            <a:xfrm>
              <a:off x="0" y="1138005"/>
              <a:ext cx="5193605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t">
              <a:spAutoFit/>
            </a:bodyPr>
            <a:lstStyle/>
            <a:p>
              <a:pPr algn="l">
                <a:defRPr sz="4000">
                  <a:solidFill>
                    <a:srgbClr val="000000"/>
                  </a:solidFill>
                </a:defRPr>
              </a:pPr>
              <a:r>
                <a:rPr lang="en-US" dirty="0" smtClean="0"/>
                <a:t>2006</a:t>
              </a:r>
              <a:r>
                <a:rPr lang="ko-KR" altLang="en-US" dirty="0"/>
                <a:t>년</a:t>
              </a:r>
              <a:r>
                <a:rPr dirty="0" smtClean="0"/>
                <a:t> </a:t>
              </a:r>
              <a:r>
                <a:rPr lang="en-US" dirty="0" smtClean="0"/>
                <a:t>10</a:t>
              </a:r>
              <a:r>
                <a:rPr dirty="0"/>
                <a:t>월 </a:t>
              </a:r>
              <a:r>
                <a:rPr lang="en-US" dirty="0" smtClean="0"/>
                <a:t>31</a:t>
              </a:r>
              <a:r>
                <a:rPr dirty="0" smtClean="0"/>
                <a:t>일</a:t>
              </a:r>
              <a:endParaRPr dirty="0"/>
            </a:p>
          </p:txBody>
        </p:sp>
      </p:grpSp>
      <p:sp>
        <p:nvSpPr>
          <p:cNvPr id="247" name="연락처"/>
          <p:cNvSpPr txBox="1"/>
          <p:nvPr/>
        </p:nvSpPr>
        <p:spPr>
          <a:xfrm>
            <a:off x="10143447" y="8911653"/>
            <a:ext cx="4038414" cy="93768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 anchor="ctr">
            <a:spAutoFit/>
          </a:bodyPr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t>연락처</a:t>
            </a:r>
          </a:p>
        </p:txBody>
      </p:sp>
      <p:grpSp>
        <p:nvGrpSpPr>
          <p:cNvPr id="250" name="그룹"/>
          <p:cNvGrpSpPr/>
          <p:nvPr/>
        </p:nvGrpSpPr>
        <p:grpSpPr>
          <a:xfrm>
            <a:off x="4279650" y="11779008"/>
            <a:ext cx="5058470" cy="2115321"/>
            <a:chOff x="0" y="0"/>
            <a:chExt cx="5058469" cy="2115319"/>
          </a:xfrm>
        </p:grpSpPr>
        <p:sp>
          <p:nvSpPr>
            <p:cNvPr id="248" name="키/몸무게"/>
            <p:cNvSpPr txBox="1"/>
            <p:nvPr/>
          </p:nvSpPr>
          <p:spPr>
            <a:xfrm>
              <a:off x="0" y="0"/>
              <a:ext cx="4038414" cy="977815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키/</a:t>
              </a:r>
              <a:r>
                <a:rPr dirty="0" err="1"/>
                <a:t>몸무게</a:t>
              </a:r>
              <a:endParaRPr dirty="0"/>
            </a:p>
          </p:txBody>
        </p:sp>
        <p:sp>
          <p:nvSpPr>
            <p:cNvPr id="249" name="176cm / 65kg"/>
            <p:cNvSpPr txBox="1"/>
            <p:nvPr/>
          </p:nvSpPr>
          <p:spPr>
            <a:xfrm>
              <a:off x="0" y="1168481"/>
              <a:ext cx="5058469" cy="946838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en-US" dirty="0" smtClean="0"/>
                <a:t>176</a:t>
              </a:r>
              <a:r>
                <a:rPr dirty="0" smtClean="0"/>
                <a:t>cm </a:t>
              </a:r>
              <a:r>
                <a:rPr dirty="0"/>
                <a:t>/ </a:t>
              </a:r>
              <a:r>
                <a:rPr lang="en-US" dirty="0" smtClean="0"/>
                <a:t>54</a:t>
              </a:r>
              <a:r>
                <a:rPr dirty="0" smtClean="0"/>
                <a:t>kg</a:t>
              </a:r>
              <a:endParaRPr dirty="0"/>
            </a:p>
          </p:txBody>
        </p:sp>
      </p:grpSp>
      <p:grpSp>
        <p:nvGrpSpPr>
          <p:cNvPr id="253" name="그룹"/>
          <p:cNvGrpSpPr/>
          <p:nvPr/>
        </p:nvGrpSpPr>
        <p:grpSpPr>
          <a:xfrm>
            <a:off x="4279650" y="14725497"/>
            <a:ext cx="12056533" cy="2841877"/>
            <a:chOff x="0" y="-158995"/>
            <a:chExt cx="12056532" cy="2841874"/>
          </a:xfrm>
        </p:grpSpPr>
        <p:sp>
          <p:nvSpPr>
            <p:cNvPr id="251" name="특기"/>
            <p:cNvSpPr txBox="1"/>
            <p:nvPr/>
          </p:nvSpPr>
          <p:spPr>
            <a:xfrm>
              <a:off x="0" y="-158995"/>
              <a:ext cx="4038414" cy="9376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 b="1">
                  <a:solidFill>
                    <a:srgbClr val="000000"/>
                  </a:solidFill>
                </a:defRPr>
              </a:lvl1pPr>
            </a:lstStyle>
            <a:p>
              <a:r>
                <a:rPr dirty="0" err="1"/>
                <a:t>특기</a:t>
              </a:r>
              <a:endParaRPr dirty="0"/>
            </a:p>
          </p:txBody>
        </p:sp>
        <p:sp>
          <p:nvSpPr>
            <p:cNvPr id="252" name="전라도, 경상도, 충청도, 북한 사투리, 승마(초급)"/>
            <p:cNvSpPr txBox="1"/>
            <p:nvPr/>
          </p:nvSpPr>
          <p:spPr>
            <a:xfrm>
              <a:off x="0" y="751157"/>
              <a:ext cx="12056532" cy="1931722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t">
              <a:spAutoFit/>
            </a:bodyPr>
            <a:lstStyle>
              <a:lvl1pPr algn="l">
                <a:lnSpc>
                  <a:spcPct val="130000"/>
                </a:lnSpc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ko-KR" altLang="en-US" dirty="0"/>
                <a:t>스케이트</a:t>
              </a:r>
              <a:r>
                <a:rPr lang="en-US" altLang="ko-KR" dirty="0"/>
                <a:t>, </a:t>
              </a:r>
              <a:r>
                <a:rPr lang="ko-KR" altLang="en-US" dirty="0"/>
                <a:t>스키</a:t>
              </a:r>
              <a:r>
                <a:rPr lang="en-US" altLang="ko-KR" dirty="0"/>
                <a:t>, </a:t>
              </a:r>
              <a:r>
                <a:rPr lang="ko-KR" altLang="en-US" dirty="0"/>
                <a:t>수영</a:t>
              </a:r>
              <a:r>
                <a:rPr lang="en-US" altLang="ko-KR" dirty="0"/>
                <a:t>, </a:t>
              </a:r>
              <a:r>
                <a:rPr lang="ko-KR" altLang="en-US" dirty="0"/>
                <a:t>배구</a:t>
              </a:r>
              <a:r>
                <a:rPr lang="en-US" altLang="ko-KR" dirty="0"/>
                <a:t>, </a:t>
              </a:r>
              <a:r>
                <a:rPr lang="ko-KR" altLang="en-US" dirty="0"/>
                <a:t>족구</a:t>
              </a:r>
              <a:r>
                <a:rPr lang="en-US" altLang="ko-KR" dirty="0"/>
                <a:t>, </a:t>
              </a:r>
              <a:r>
                <a:rPr lang="ko-KR" altLang="en-US" dirty="0"/>
                <a:t>맨몸운동</a:t>
              </a:r>
              <a:r>
                <a:rPr lang="en-US" altLang="ko-KR" dirty="0"/>
                <a:t>, </a:t>
              </a:r>
              <a:r>
                <a:rPr lang="ko-KR" altLang="en-US" dirty="0" err="1"/>
                <a:t>플룻</a:t>
              </a:r>
              <a:r>
                <a:rPr lang="en-US" altLang="ko-KR" dirty="0"/>
                <a:t>, </a:t>
              </a:r>
              <a:r>
                <a:rPr lang="ko-KR" altLang="en-US" dirty="0" err="1"/>
                <a:t>유포늄</a:t>
              </a:r>
              <a:r>
                <a:rPr lang="en-US" altLang="ko-KR" dirty="0"/>
                <a:t>, </a:t>
              </a:r>
              <a:r>
                <a:rPr lang="ko-KR" altLang="en-US" dirty="0"/>
                <a:t>피아노</a:t>
              </a:r>
              <a:r>
                <a:rPr lang="en-US" altLang="ko-KR" dirty="0"/>
                <a:t>, </a:t>
              </a:r>
              <a:r>
                <a:rPr lang="ko-KR" altLang="en-US" dirty="0"/>
                <a:t>드럼</a:t>
              </a:r>
              <a:r>
                <a:rPr lang="en-US" altLang="ko-KR" dirty="0"/>
                <a:t>, </a:t>
              </a:r>
              <a:r>
                <a:rPr lang="ko-KR" altLang="en-US" dirty="0"/>
                <a:t>베이스</a:t>
              </a:r>
              <a:r>
                <a:rPr lang="en-US" altLang="ko-KR" dirty="0"/>
                <a:t>, </a:t>
              </a:r>
              <a:r>
                <a:rPr lang="ko-KR" altLang="en-US" dirty="0"/>
                <a:t>랩</a:t>
              </a:r>
              <a:r>
                <a:rPr lang="en-US" altLang="ko-KR" dirty="0"/>
                <a:t>, </a:t>
              </a:r>
              <a:r>
                <a:rPr lang="ko-KR" altLang="en-US" dirty="0" smtClean="0"/>
                <a:t>정색하는 연기</a:t>
              </a:r>
              <a:endParaRPr lang="ko-KR" altLang="en-US" dirty="0"/>
            </a:p>
          </p:txBody>
        </p:sp>
      </p:grpSp>
      <p:grpSp>
        <p:nvGrpSpPr>
          <p:cNvPr id="260" name="그룹"/>
          <p:cNvGrpSpPr/>
          <p:nvPr/>
        </p:nvGrpSpPr>
        <p:grpSpPr>
          <a:xfrm>
            <a:off x="10338830" y="10106187"/>
            <a:ext cx="6197335" cy="3790087"/>
            <a:chOff x="0" y="-11689"/>
            <a:chExt cx="6197333" cy="3790086"/>
          </a:xfrm>
        </p:grpSpPr>
        <p:sp>
          <p:nvSpPr>
            <p:cNvPr id="254" name="010-5634-3015"/>
            <p:cNvSpPr txBox="1"/>
            <p:nvPr/>
          </p:nvSpPr>
          <p:spPr>
            <a:xfrm>
              <a:off x="1003727" y="-11689"/>
              <a:ext cx="4915971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dirty="0" smtClean="0"/>
                <a:t>010-</a:t>
              </a:r>
              <a:r>
                <a:rPr lang="en-US" dirty="0" smtClean="0"/>
                <a:t>6426-6745</a:t>
              </a:r>
              <a:r>
                <a:rPr dirty="0" smtClean="0"/>
                <a:t> </a:t>
              </a:r>
              <a:endParaRPr dirty="0"/>
            </a:p>
          </p:txBody>
        </p:sp>
        <p:pic>
          <p:nvPicPr>
            <p:cNvPr id="255" name="이미지" descr="이미지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432"/>
              <a:ext cx="730596" cy="730597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pic>
          <p:nvPicPr>
            <p:cNvPr id="256" name="이미지" descr="이미지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91114"/>
              <a:ext cx="730596" cy="584478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pic>
          <p:nvPicPr>
            <p:cNvPr id="257" name="이미지" descr="이미지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39680"/>
              <a:ext cx="730596" cy="730597"/>
            </a:xfrm>
            <a:prstGeom prst="rect">
              <a:avLst/>
            </a:prstGeom>
            <a:ln w="38100" cap="flat">
              <a:noFill/>
              <a:miter lim="400000"/>
            </a:ln>
            <a:effectLst/>
          </p:spPr>
        </p:pic>
        <p:sp>
          <p:nvSpPr>
            <p:cNvPr id="258" name="picollo2@naver.com"/>
            <p:cNvSpPr txBox="1"/>
            <p:nvPr/>
          </p:nvSpPr>
          <p:spPr>
            <a:xfrm>
              <a:off x="1003727" y="1294520"/>
              <a:ext cx="5193606" cy="1177671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 defTabSz="457200">
                <a:lnSpc>
                  <a:spcPts val="6600"/>
                </a:lnSpc>
                <a:defRPr sz="4000">
                  <a:solidFill>
                    <a:srgbClr val="262626"/>
                  </a:solidFill>
                </a:defRPr>
              </a:lvl1pPr>
            </a:lstStyle>
            <a:p>
              <a:r>
                <a:rPr lang="en-US" sz="3600" dirty="0" smtClean="0"/>
                <a:t>hgim9039@gmail.com</a:t>
              </a:r>
              <a:endParaRPr sz="3600" dirty="0"/>
            </a:p>
          </p:txBody>
        </p:sp>
        <p:sp>
          <p:nvSpPr>
            <p:cNvPr id="259" name="soochanseo"/>
            <p:cNvSpPr txBox="1"/>
            <p:nvPr/>
          </p:nvSpPr>
          <p:spPr>
            <a:xfrm>
              <a:off x="1003727" y="2831558"/>
              <a:ext cx="5058471" cy="946839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4000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desxaro</a:t>
              </a:r>
              <a:r>
                <a:rPr lang="en-US" dirty="0"/>
                <a:t>_</a:t>
              </a:r>
              <a:endParaRPr dirty="0"/>
            </a:p>
          </p:txBody>
        </p:sp>
      </p:grpSp>
      <p:grpSp>
        <p:nvGrpSpPr>
          <p:cNvPr id="263" name="그룹"/>
          <p:cNvGrpSpPr/>
          <p:nvPr/>
        </p:nvGrpSpPr>
        <p:grpSpPr>
          <a:xfrm>
            <a:off x="4190749" y="4885413"/>
            <a:ext cx="12049429" cy="2956986"/>
            <a:chOff x="0" y="0"/>
            <a:chExt cx="12049428" cy="2956984"/>
          </a:xfrm>
        </p:grpSpPr>
        <p:sp>
          <p:nvSpPr>
            <p:cNvPr id="261" name="Soochan Seo"/>
            <p:cNvSpPr txBox="1"/>
            <p:nvPr/>
          </p:nvSpPr>
          <p:spPr>
            <a:xfrm>
              <a:off x="6878676" y="914452"/>
              <a:ext cx="5170752" cy="1562391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64041" tIns="164041" rIns="164041" bIns="164041" numCol="1" anchor="ctr">
              <a:spAutoFit/>
            </a:bodyPr>
            <a:lstStyle>
              <a:lvl1pPr algn="l" defTabSz="457200">
                <a:defRPr sz="8000">
                  <a:solidFill>
                    <a:srgbClr val="262626"/>
                  </a:solidFill>
                </a:defRPr>
              </a:lvl1pPr>
            </a:lstStyle>
            <a:p>
              <a:r>
                <a:rPr lang="en-US" dirty="0" err="1" smtClean="0"/>
                <a:t>Hajun</a:t>
              </a:r>
              <a:r>
                <a:rPr lang="en-US" dirty="0" smtClean="0"/>
                <a:t> Kim</a:t>
              </a:r>
              <a:endParaRPr dirty="0"/>
            </a:p>
          </p:txBody>
        </p:sp>
        <p:sp>
          <p:nvSpPr>
            <p:cNvPr id="262" name="서수찬"/>
            <p:cNvSpPr txBox="1"/>
            <p:nvPr/>
          </p:nvSpPr>
          <p:spPr>
            <a:xfrm>
              <a:off x="0" y="0"/>
              <a:ext cx="6956744" cy="2956984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4041" tIns="164041" rIns="164041" bIns="164041" numCol="1" anchor="ctr">
              <a:spAutoFit/>
            </a:bodyPr>
            <a:lstStyle>
              <a:lvl1pPr algn="l">
                <a:defRPr sz="17200" b="1">
                  <a:solidFill>
                    <a:srgbClr val="000000"/>
                  </a:solidFill>
                </a:defRPr>
              </a:lvl1pPr>
            </a:lstStyle>
            <a:p>
              <a:r>
                <a:rPr lang="ko-KR" altLang="en-US" dirty="0" smtClean="0"/>
                <a:t>김하준</a:t>
              </a:r>
              <a:endParaRPr dirty="0"/>
            </a:p>
          </p:txBody>
        </p:sp>
      </p:grpSp>
      <p:sp>
        <p:nvSpPr>
          <p:cNvPr id="264" name="경력"/>
          <p:cNvSpPr txBox="1"/>
          <p:nvPr/>
        </p:nvSpPr>
        <p:spPr>
          <a:xfrm>
            <a:off x="4279650" y="18211059"/>
            <a:ext cx="4038414" cy="93768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 anchor="ctr">
            <a:spAutoFit/>
          </a:bodyPr>
          <a:lstStyle>
            <a:lvl1pPr algn="l">
              <a:defRPr sz="4000" b="1">
                <a:solidFill>
                  <a:srgbClr val="000000"/>
                </a:solidFill>
              </a:defRPr>
            </a:lvl1pPr>
          </a:lstStyle>
          <a:p>
            <a:r>
              <a:t>경력</a:t>
            </a:r>
          </a:p>
        </p:txBody>
      </p:sp>
      <p:sp>
        <p:nvSpPr>
          <p:cNvPr id="265" name="&lt;상업&gt;…"/>
          <p:cNvSpPr txBox="1"/>
          <p:nvPr/>
        </p:nvSpPr>
        <p:spPr>
          <a:xfrm>
            <a:off x="4279650" y="19270254"/>
            <a:ext cx="12460452" cy="1043340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4041" tIns="164041" rIns="164041" bIns="164041">
            <a:spAutoFit/>
          </a:bodyPr>
          <a:lstStyle/>
          <a:p>
            <a:pPr algn="l">
              <a:lnSpc>
                <a:spcPct val="130000"/>
              </a:lnSpc>
              <a:defRPr sz="4000" b="1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1026" name="Picture 2" descr="C:\Users\김하준\Pictures\Saved Pictures\KakaoTalk_20231004_184404598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017" y="3417095"/>
            <a:ext cx="18672347" cy="249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김하준\Pictures\Saved Pictures\KakaoTalk_20231004_184404598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418" y="4786522"/>
            <a:ext cx="16434000" cy="219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하준\Pictures\Saved Pictures\KakaoTalk_20231004_184404598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185" y="847167"/>
            <a:ext cx="11014253" cy="14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하준\Pictures\Saved Pictures\KakaoTalk_20231004_184404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185" y="16013276"/>
            <a:ext cx="11014253" cy="14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김하준\Pictures\Saved Pictures\KakaoTalk_20231004_1900574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01" y="7680312"/>
            <a:ext cx="11620800" cy="155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5D5D5"/>
        </a:solidFill>
        <a:ln w="38100">
          <a:miter lim="400000"/>
        </a:ln>
      </a:spPr>
      <a:bodyPr lIns="164041" tIns="164041" rIns="164041" bIns="164041" anchor="ctr"/>
      <a:lstStyle>
        <a:defPPr defTabSz="1886479">
          <a:defRPr sz="7000">
            <a:solidFill>
              <a:srgbClr val="FFFFFF"/>
            </a:solidFill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55991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18864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164041" tIns="164041" rIns="164041" bIns="164041" numCol="1" spcCol="38100" rtlCol="0" anchor="ctr">
        <a:spAutoFit/>
      </a:bodyPr>
      <a:lstStyle>
        <a:defPPr marL="0" marR="0" indent="0" algn="ctr" defTabSz="559914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사용자 지정</PresentationFormat>
  <Paragraphs>13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21_BasicWhite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kimhajun</dc:creator>
  <cp:lastModifiedBy>김하준</cp:lastModifiedBy>
  <cp:revision>13</cp:revision>
  <dcterms:modified xsi:type="dcterms:W3CDTF">2023-10-04T10:05:23Z</dcterms:modified>
</cp:coreProperties>
</file>