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5440363" cy="7699375"/>
  <p:notesSz cx="7699375" cy="5440363"/>
  <p:embeddedFontLst>
    <p:embeddedFont>
      <p:font typeface="Pretendard" panose="02000503000000020004" pitchFamily="2" charset="-127"/>
      <p:regular r:id="rId5"/>
      <p:bold r:id="rId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33A"/>
    <a:srgbClr val="1E3252"/>
    <a:srgbClr val="003254"/>
    <a:srgbClr val="005086"/>
    <a:srgbClr val="003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DEC04C-B752-4ADE-8130-F8C8C05FF6DC}" v="14" dt="2024-02-20T11:55:18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3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39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stagram.com/kwak_taehyeok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75D05128-197D-05AE-5FFC-CF32C87D3C10}"/>
              </a:ext>
            </a:extLst>
          </p:cNvPr>
          <p:cNvGrpSpPr/>
          <p:nvPr/>
        </p:nvGrpSpPr>
        <p:grpSpPr>
          <a:xfrm>
            <a:off x="-317" y="-126"/>
            <a:ext cx="5440680" cy="7699374"/>
            <a:chOff x="0" y="0"/>
            <a:chExt cx="5440680" cy="7699374"/>
          </a:xfrm>
        </p:grpSpPr>
        <p:pic>
          <p:nvPicPr>
            <p:cNvPr id="2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440680" cy="7699248"/>
            </a:xfrm>
            <a:prstGeom prst="rect">
              <a:avLst/>
            </a:prstGeom>
          </p:spPr>
        </p:pic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42D324E-653C-F6F0-3E77-EED3943A9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" y="6858444"/>
              <a:ext cx="1328286" cy="840930"/>
            </a:xfrm>
            <a:prstGeom prst="rect">
              <a:avLst/>
            </a:prstGeom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736F163A-ACE9-AD19-7E49-F1F0B8A59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4344" y="6460704"/>
              <a:ext cx="1956335" cy="123854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C9380EE-376E-709E-EB73-87748B7CE136}"/>
              </a:ext>
            </a:extLst>
          </p:cNvPr>
          <p:cNvSpPr txBox="1"/>
          <p:nvPr/>
        </p:nvSpPr>
        <p:spPr>
          <a:xfrm>
            <a:off x="228631" y="6988743"/>
            <a:ext cx="732893" cy="483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H</a:t>
            </a:r>
            <a:r>
              <a:rPr lang="en-US" altLang="ko-KR" sz="900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183cm</a:t>
            </a:r>
          </a:p>
          <a:p>
            <a:pPr>
              <a:lnSpc>
                <a:spcPct val="150000"/>
              </a:lnSpc>
            </a:pPr>
            <a:r>
              <a:rPr lang="en-US" altLang="ko-KR" sz="900" b="1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W</a:t>
            </a:r>
            <a:r>
              <a:rPr lang="en-US" altLang="ko-KR" sz="900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  72kg</a:t>
            </a:r>
            <a:endParaRPr lang="ko-KR" altLang="en-US" sz="900" dirty="0">
              <a:solidFill>
                <a:schemeClr val="bg1">
                  <a:lumMod val="75000"/>
                </a:scheme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95787-4035-8B04-B0D3-A6471E360351}"/>
              </a:ext>
            </a:extLst>
          </p:cNvPr>
          <p:cNvSpPr txBox="1"/>
          <p:nvPr/>
        </p:nvSpPr>
        <p:spPr>
          <a:xfrm>
            <a:off x="3603462" y="6301024"/>
            <a:ext cx="1609735" cy="1173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곽태혁 </a:t>
            </a:r>
            <a:r>
              <a:rPr lang="ko-KR" altLang="en-US" sz="1100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(1993)</a:t>
            </a: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010. 4099. 0625</a:t>
            </a: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@kawk_taehyeok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bg1">
                    <a:lumMod val="75000"/>
                  </a:schemeClr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rhkrxogur58@naver.com</a:t>
            </a:r>
            <a:endParaRPr lang="en-US" altLang="ko-KR" sz="1100" dirty="0">
              <a:solidFill>
                <a:schemeClr val="bg1">
                  <a:lumMod val="75000"/>
                </a:schemeClr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b="29616"/>
          <a:stretch/>
        </p:blipFill>
        <p:spPr>
          <a:xfrm>
            <a:off x="0" y="0"/>
            <a:ext cx="5440680" cy="54190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55CF2F-FC7A-3FCD-0F5E-82C333E5AF4C}"/>
              </a:ext>
            </a:extLst>
          </p:cNvPr>
          <p:cNvSpPr txBox="1"/>
          <p:nvPr/>
        </p:nvSpPr>
        <p:spPr>
          <a:xfrm>
            <a:off x="79490" y="5941250"/>
            <a:ext cx="1516762" cy="994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해밀</a:t>
            </a: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(2018)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남산돈까스</a:t>
            </a: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주연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(2018)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앙상블 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조연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(2021)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좀비보다 인간 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주연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(2021)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꿈을 잊은 그대에게 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주연</a:t>
            </a:r>
            <a:r>
              <a:rPr lang="en-US" altLang="ko-KR" sz="800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2688D-EADE-D57B-6BBD-7382B8A06077}"/>
              </a:ext>
            </a:extLst>
          </p:cNvPr>
          <p:cNvSpPr txBox="1"/>
          <p:nvPr/>
        </p:nvSpPr>
        <p:spPr>
          <a:xfrm>
            <a:off x="3444964" y="5926596"/>
            <a:ext cx="1915909" cy="1548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경로를 이탈하여 </a:t>
            </a: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재검색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합니다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조연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(2021)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따라바람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조연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(2021)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미미쿠스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(2022)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치얼업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(2022)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사랑이라 말해요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(2022)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경성크리쳐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(2022)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아스달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연대기 시즌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2 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(2022)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세번째 결혼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(2023)</a:t>
            </a:r>
            <a:endParaRPr lang="ko-KR" altLang="en-US" sz="800" dirty="0">
              <a:solidFill>
                <a:srgbClr val="00133A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60F8E-7C55-C200-6265-C1EA97EA0836}"/>
              </a:ext>
            </a:extLst>
          </p:cNvPr>
          <p:cNvSpPr txBox="1"/>
          <p:nvPr/>
        </p:nvSpPr>
        <p:spPr>
          <a:xfrm>
            <a:off x="1819404" y="5926550"/>
            <a:ext cx="1536658" cy="154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당신은 너무합니다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(2017)</a:t>
            </a:r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VIP 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(2019)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그여름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썸 뭐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주연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(2019)</a:t>
            </a:r>
          </a:p>
          <a:p>
            <a:pPr>
              <a:lnSpc>
                <a:spcPct val="150000"/>
              </a:lnSpc>
            </a:pP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18</a:t>
            </a: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어게인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(2020)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철인왕후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단역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(2020)</a:t>
            </a:r>
          </a:p>
          <a:p>
            <a:pPr>
              <a:lnSpc>
                <a:spcPct val="150000"/>
              </a:lnSpc>
            </a:pPr>
            <a:r>
              <a:rPr lang="ko-KR" altLang="en-US" sz="800" dirty="0" err="1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영끌의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꿈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주연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(2020)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청춘들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주연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(2021)</a:t>
            </a:r>
          </a:p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언택트 연애 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/ </a:t>
            </a:r>
            <a:r>
              <a:rPr lang="ko-KR" altLang="en-US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주연</a:t>
            </a:r>
            <a:r>
              <a:rPr lang="en-US" altLang="ko-KR" sz="800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(2021)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19B8DF-A447-071C-CABF-24F3BF516FB0}"/>
              </a:ext>
            </a:extLst>
          </p:cNvPr>
          <p:cNvSpPr txBox="1"/>
          <p:nvPr/>
        </p:nvSpPr>
        <p:spPr>
          <a:xfrm>
            <a:off x="1809779" y="5431723"/>
            <a:ext cx="1154987" cy="50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133A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DRAMA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C2B894-7753-B045-5AC8-B6F27C1C92FD}"/>
              </a:ext>
            </a:extLst>
          </p:cNvPr>
          <p:cNvSpPr txBox="1"/>
          <p:nvPr/>
        </p:nvSpPr>
        <p:spPr>
          <a:xfrm>
            <a:off x="79490" y="5432746"/>
            <a:ext cx="1154987" cy="50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MOVIE</a:t>
            </a: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3734130-40C7-0FCC-6FD6-566903E38E28}"/>
              </a:ext>
            </a:extLst>
          </p:cNvPr>
          <p:cNvCxnSpPr>
            <a:cxnSpLocks/>
          </p:cNvCxnSpPr>
          <p:nvPr/>
        </p:nvCxnSpPr>
        <p:spPr>
          <a:xfrm>
            <a:off x="1685152" y="5986673"/>
            <a:ext cx="0" cy="14882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169</Words>
  <Application>Microsoft Office PowerPoint</Application>
  <PresentationFormat>사용자 지정</PresentationFormat>
  <Paragraphs>31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Pretendard</vt:lpstr>
      <vt:lpstr>Arial</vt:lpstr>
      <vt:lpstr>Office Theme</vt:lpstr>
      <vt:lpstr>PowerPoint 프레젠테이션</vt:lpstr>
      <vt:lpstr>PowerPoint 프레젠테이션</vt:lpstr>
    </vt:vector>
  </TitlesOfParts>
  <Company>mangoboard.net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</dc:title>
  <dc:subject>Presentation</dc:subject>
  <dc:creator>mangoboard.net_35299957</dc:creator>
  <cp:lastModifiedBy>희수 김</cp:lastModifiedBy>
  <cp:revision>4</cp:revision>
  <dcterms:created xsi:type="dcterms:W3CDTF">2024-02-19T11:46:10Z</dcterms:created>
  <dcterms:modified xsi:type="dcterms:W3CDTF">2024-02-20T12:30:16Z</dcterms:modified>
</cp:coreProperties>
</file>