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84" r:id="rId1"/>
  </p:sldMasterIdLst>
  <p:notesMasterIdLst>
    <p:notesMasterId r:id="rId2"/>
  </p:notesMasterIdLst>
  <p:sldIdLst>
    <p:sldId id="256" r:id="rId3"/>
    <p:sldId id="257" r:id="rId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104" y="120"/>
      </p:cViewPr>
      <p:guideLst>
        <p:guide orient="horz" pos="215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presProps" Target="presProps.xml"  /><Relationship Id="rId6" Type="http://schemas.openxmlformats.org/officeDocument/2006/relationships/viewProps" Target="viewProps.xml"  /><Relationship Id="rId7" Type="http://schemas.openxmlformats.org/officeDocument/2006/relationships/theme" Target="theme/theme1.xml"  /><Relationship Id="rId8" Type="http://schemas.openxmlformats.org/officeDocument/2006/relationships/tableStyles" Target="tableStyles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56D2F2F7-DD7E-49A2-BF8A-CA2F13123137}" type="datetime1">
              <a:rPr lang="ko-KR" altLang="en-US"/>
              <a:pPr lvl="0">
                <a:defRPr/>
              </a:pPr>
              <a:t>2023-10-27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DB852A7E-6F94-4338-B11F-FA8DF46E4A2B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DB852A7E-6F94-4338-B11F-FA8DF46E4A2B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CDE3-6BC5-42B1-B4FE-64CD5D45C8C7}" type="datetimeFigureOut">
              <a:rPr lang="ko-KR" altLang="en-US" smtClean="0"/>
              <a:t>2023-03-03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838C-421D-430F-9CF1-C0F89D6129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4036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CDE3-6BC5-42B1-B4FE-64CD5D45C8C7}" type="datetimeFigureOut">
              <a:rPr lang="ko-KR" altLang="en-US" smtClean="0"/>
              <a:t>2023-03-03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838C-421D-430F-9CF1-C0F89D6129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9303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CDE3-6BC5-42B1-B4FE-64CD5D45C8C7}" type="datetimeFigureOut">
              <a:rPr lang="ko-KR" altLang="en-US" smtClean="0"/>
              <a:t>2023-03-03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838C-421D-430F-9CF1-C0F89D6129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86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CDE3-6BC5-42B1-B4FE-64CD5D45C8C7}" type="datetimeFigureOut">
              <a:rPr lang="ko-KR" altLang="en-US" smtClean="0"/>
              <a:t>2023-03-03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838C-421D-430F-9CF1-C0F89D6129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521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CDE3-6BC5-42B1-B4FE-64CD5D45C8C7}" type="datetimeFigureOut">
              <a:rPr lang="ko-KR" altLang="en-US" smtClean="0"/>
              <a:t>2023-03-03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838C-421D-430F-9CF1-C0F89D6129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7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CDE3-6BC5-42B1-B4FE-64CD5D45C8C7}" type="datetimeFigureOut">
              <a:rPr lang="ko-KR" altLang="en-US" smtClean="0"/>
              <a:t>2023-03-03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838C-421D-430F-9CF1-C0F89D6129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493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CDE3-6BC5-42B1-B4FE-64CD5D45C8C7}" type="datetimeFigureOut">
              <a:rPr lang="ko-KR" altLang="en-US" smtClean="0"/>
              <a:t>2023-03-03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838C-421D-430F-9CF1-C0F89D6129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748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CDE3-6BC5-42B1-B4FE-64CD5D45C8C7}" type="datetimeFigureOut">
              <a:rPr lang="ko-KR" altLang="en-US" smtClean="0"/>
              <a:t>2023-03-03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838C-421D-430F-9CF1-C0F89D6129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244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CDE3-6BC5-42B1-B4FE-64CD5D45C8C7}" type="datetimeFigureOut">
              <a:rPr lang="ko-KR" altLang="en-US" smtClean="0"/>
              <a:t>2023-03-03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838C-421D-430F-9CF1-C0F89D6129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897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CDE3-6BC5-42B1-B4FE-64CD5D45C8C7}" type="datetimeFigureOut">
              <a:rPr lang="ko-KR" altLang="en-US" smtClean="0"/>
              <a:t>2023-03-03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838C-421D-430F-9CF1-C0F89D6129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493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CDE3-6BC5-42B1-B4FE-64CD5D45C8C7}" type="datetimeFigureOut">
              <a:rPr lang="ko-KR" altLang="en-US" smtClean="0"/>
              <a:t>2023-03-03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838C-421D-430F-9CF1-C0F89D6129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5327311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3CDE3-6BC5-42B1-B4FE-64CD5D45C8C7}" type="datetimeFigureOut">
              <a:rPr lang="ko-KR" altLang="en-US" smtClean="0"/>
              <a:t>2023-03-03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8838C-421D-430F-9CF1-C0F89D6129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245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2.jpeg"  /><Relationship Id="rId4" Type="http://schemas.openxmlformats.org/officeDocument/2006/relationships/image" Target="../media/image3.jpeg"  /><Relationship Id="rId5" Type="http://schemas.openxmlformats.org/officeDocument/2006/relationships/image" Target="../media/image4.png"  /><Relationship Id="rId6" Type="http://schemas.openxmlformats.org/officeDocument/2006/relationships/image" Target="../media/image5.jpeg"  /><Relationship Id="rId7" Type="http://schemas.openxmlformats.org/officeDocument/2006/relationships/image" Target="../media/image6.jpeg"  /><Relationship Id="rId8" Type="http://schemas.openxmlformats.org/officeDocument/2006/relationships/image" Target="../media/image7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kimym\Desktop\고니\IMG_2050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6093" y="0"/>
            <a:ext cx="4532419" cy="6802197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6525" cmpd="tri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716016" y="116632"/>
            <a:ext cx="4320480" cy="88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1993</a:t>
            </a:r>
            <a:r>
              <a:rPr lang="ko-KR" altLang="en-US" sz="2400" b="1">
                <a:solidFill>
                  <a:schemeClr val="tx1">
                    <a:lumMod val="65000"/>
                    <a:lumOff val="35000"/>
                  </a:schemeClr>
                </a:solidFill>
              </a:rPr>
              <a:t>년생 </a:t>
            </a:r>
            <a:endParaRPr lang="ko-KR" altLang="en-US" sz="24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r>
              <a:rPr lang="en-US" altLang="ko-KR" sz="1400" b="1">
                <a:solidFill>
                  <a:schemeClr val="accent1">
                    <a:lumMod val="75000"/>
                  </a:schemeClr>
                </a:solidFill>
              </a:rPr>
              <a:t>132cm / 57kg </a:t>
            </a:r>
            <a:endParaRPr lang="en-US" altLang="ko-KR" sz="1400" b="1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ko-KR" altLang="en-US" sz="1400" b="1">
                <a:solidFill>
                  <a:schemeClr val="bg2">
                    <a:lumMod val="75000"/>
                  </a:schemeClr>
                </a:solidFill>
              </a:rPr>
              <a:t>예원예술대학교 연극영화 코미디학과 졸업</a:t>
            </a:r>
            <a:endParaRPr lang="ko-KR" altLang="en-US" sz="1400" b="1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5950100"/>
            <a:ext cx="2699792" cy="714380"/>
          </a:xfrm>
          <a:prstGeom prst="rect">
            <a:avLst/>
          </a:prstGeom>
          <a:solidFill>
            <a:schemeClr val="tx1">
              <a:lumMod val="85000"/>
              <a:lumOff val="15000"/>
              <a:alpha val="7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-510" y="6023029"/>
            <a:ext cx="24122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800" b="1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Segoe UI"/>
              </a:rPr>
              <a:t> </a:t>
            </a:r>
            <a:r>
              <a:rPr lang="ko-KR" altLang="en-US" b="1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Segoe UI"/>
              </a:rPr>
              <a:t>배우</a:t>
            </a:r>
            <a:r>
              <a:rPr lang="ko-KR" altLang="en-US" sz="1400" b="1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  <a:cs typeface="Segoe UI"/>
              </a:rPr>
              <a:t>  </a:t>
            </a:r>
            <a:r>
              <a:rPr lang="ko-KR" altLang="en-US" sz="3600" b="1">
                <a:solidFill>
                  <a:schemeClr val="bg1"/>
                </a:solidFill>
                <a:latin typeface="+mj-ea"/>
                <a:ea typeface="+mj-ea"/>
                <a:cs typeface="Segoe UI"/>
              </a:rPr>
              <a:t>김유남</a:t>
            </a:r>
            <a:endParaRPr lang="ko-KR" altLang="en-US" sz="2800" b="1">
              <a:solidFill>
                <a:schemeClr val="bg1"/>
              </a:solidFill>
              <a:latin typeface="+mj-ea"/>
              <a:ea typeface="+mj-ea"/>
              <a:cs typeface="Segoe UI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-510" y="5432827"/>
            <a:ext cx="2700302" cy="517273"/>
          </a:xfrm>
          <a:prstGeom prst="rect">
            <a:avLst/>
          </a:prstGeom>
          <a:solidFill>
            <a:schemeClr val="tx1">
              <a:lumMod val="85000"/>
              <a:lumOff val="15000"/>
              <a:alpha val="7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07504" y="5445224"/>
            <a:ext cx="218421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1400" b="1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  <a:cs typeface="Segoe UI"/>
              </a:rPr>
              <a:t>010 2742 7632</a:t>
            </a:r>
            <a:endParaRPr lang="en-US" altLang="ko-KR" sz="1400" b="1">
              <a:solidFill>
                <a:schemeClr val="bg1">
                  <a:lumMod val="85000"/>
                </a:schemeClr>
              </a:solidFill>
              <a:latin typeface="+mj-ea"/>
              <a:ea typeface="+mj-ea"/>
              <a:cs typeface="Segoe UI"/>
            </a:endParaRPr>
          </a:p>
          <a:p>
            <a:pPr lvl="0">
              <a:defRPr/>
            </a:pPr>
            <a:r>
              <a:rPr lang="en-US" altLang="ko-KR" sz="1400" b="1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  <a:cs typeface="Segoe UI"/>
              </a:rPr>
              <a:t>ssunder123@naver.com</a:t>
            </a:r>
            <a:endParaRPr lang="ko-KR" altLang="en-US" sz="1400" b="1">
              <a:solidFill>
                <a:schemeClr val="bg1">
                  <a:lumMod val="85000"/>
                </a:schemeClr>
              </a:solidFill>
              <a:latin typeface="+mj-ea"/>
              <a:ea typeface="+mj-ea"/>
              <a:cs typeface="Segoe U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76056" y="1124744"/>
            <a:ext cx="3888432" cy="545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>
                <a:solidFill>
                  <a:schemeClr val="tx2">
                    <a:lumMod val="75000"/>
                  </a:schemeClr>
                </a:solidFill>
              </a:rPr>
              <a:t>CAREER</a:t>
            </a:r>
            <a:endParaRPr lang="en-US" altLang="ko-KR" sz="2000" b="1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en-US" altLang="ko-KR" sz="1200" b="0">
              <a:solidFill>
                <a:schemeClr val="bg1">
                  <a:lumMod val="85000"/>
                </a:schemeClr>
              </a:solidFill>
              <a:latin typeface="맑은 고딕"/>
              <a:ea typeface="맑은 고딕"/>
            </a:endParaRPr>
          </a:p>
          <a:p>
            <a:pPr algn="just">
              <a:defRPr/>
            </a:pPr>
            <a:r>
              <a:rPr lang="ko-KR" altLang="en-US" sz="1400" b="1">
                <a:solidFill>
                  <a:schemeClr val="tx2">
                    <a:lumMod val="60000"/>
                    <a:lumOff val="40000"/>
                  </a:schemeClr>
                </a:solidFill>
              </a:rPr>
              <a:t>미디어</a:t>
            </a:r>
            <a:endParaRPr lang="ko-KR" altLang="en-US" sz="120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>
              <a:defRPr/>
            </a:pP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2013   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	유남이의 이야기들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(UCC-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주연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altLang="ko-KR" sz="1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28600" indent="-228600" algn="just">
              <a:buAutoNum type="arabicPlain" startAt="2018"/>
              <a:defRPr/>
            </a:pP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Yg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전자 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웹시티콤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까메오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altLang="ko-KR" sz="1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28600" indent="-228600" algn="just">
              <a:buAutoNum type="arabicPlain" startAt="2019"/>
              <a:defRPr/>
            </a:pP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  	처음뵙겠습니다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웹드라마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주연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altLang="ko-KR" sz="1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defRPr/>
            </a:pP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2021   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	보이스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4 (tvn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드라마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서커스맨 조연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altLang="ko-KR" sz="1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defRPr/>
            </a:pPr>
            <a:endParaRPr lang="ko-KR" altLang="en-US" sz="1400" b="1"/>
          </a:p>
          <a:p>
            <a:pPr algn="just">
              <a:defRPr/>
            </a:pPr>
            <a:r>
              <a:rPr lang="ko-KR" altLang="en-US" sz="1400" b="1">
                <a:solidFill>
                  <a:schemeClr val="tx2">
                    <a:lumMod val="60000"/>
                    <a:lumOff val="40000"/>
                  </a:schemeClr>
                </a:solidFill>
              </a:rPr>
              <a:t>영화</a:t>
            </a:r>
            <a:endParaRPr lang="ko-KR" altLang="en-US" sz="120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>
              <a:defRPr/>
            </a:pP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2012   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WE ARE THE HIPHOP BOYS -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주연</a:t>
            </a:r>
            <a:endParaRPr lang="ko-KR" alt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defRPr/>
            </a:pP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아시아나국제단편영화제 초청작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]</a:t>
            </a:r>
            <a:endParaRPr lang="en-US" altLang="ko-KR" sz="1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defRPr/>
            </a:pP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2016   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	세상에소리쳐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단편영화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) - 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주조연</a:t>
            </a:r>
            <a:endParaRPr lang="ko-KR" alt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defRPr/>
            </a:pP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2019   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	웅비와인간아닌친구들 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– 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장발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주연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altLang="ko-KR" sz="1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defRPr/>
            </a:pPr>
            <a:endParaRPr lang="en-US" altLang="ko-KR" sz="1200"/>
          </a:p>
          <a:p>
            <a:pPr algn="just">
              <a:defRPr/>
            </a:pPr>
            <a:r>
              <a:rPr lang="ko-KR" altLang="en-US" sz="1400" b="1">
                <a:solidFill>
                  <a:schemeClr val="tx2">
                    <a:lumMod val="60000"/>
                    <a:lumOff val="40000"/>
                  </a:schemeClr>
                </a:solidFill>
              </a:rPr>
              <a:t>공연</a:t>
            </a:r>
            <a:endParaRPr lang="ko-KR" altLang="en-US" sz="1400" b="1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>
              <a:defRPr/>
            </a:pP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2016   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	짐승가 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연극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altLang="ko-KR" sz="1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defRPr/>
            </a:pP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The song of beast (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연극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altLang="ko-KR" sz="1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defRPr/>
            </a:pP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영국 에딘버러 프린지 페스티벌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]</a:t>
            </a:r>
            <a:endParaRPr lang="en-US" altLang="ko-KR" sz="1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28600" indent="-228600" algn="just">
              <a:buAutoNum type="arabicPlain" startAt="2017"/>
              <a:defRPr/>
            </a:pP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  	대심땐쓰 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무용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춤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altLang="ko-KR" sz="1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defRPr/>
            </a:pP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  	유리디스 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연극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꼬마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altLang="ko-KR" sz="1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defRPr/>
            </a:pP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	꿈빛도서관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뮤지컬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몽이백작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altLang="ko-KR" sz="1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defRPr/>
            </a:pP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2018   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	언더그라운드 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뮤지컬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무대감독역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altLang="ko-KR" sz="1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defRPr/>
            </a:pP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	바넘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위대한쇼맨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뮤지컬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톰썸장군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altLang="ko-KR" sz="1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defRPr/>
            </a:pP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	개의심장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연극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쉬본제르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altLang="ko-KR" sz="1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defRPr/>
            </a:pP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 	느릿느릿엉금엉금거북이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연극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거북이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altLang="ko-KR" sz="1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defRPr/>
            </a:pP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2021   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	제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15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회 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DIMF, 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스페셜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5(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뮤지컬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칼리파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endParaRPr lang="en-US" altLang="ko-KR" sz="1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defRPr/>
            </a:pP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2022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   	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DREAMERS(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뮤지컬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뭉글레이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altLang="ko-KR" sz="12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>
              <a:defRPr/>
            </a:pP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2023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	합체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뮤지컬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아빠</a:t>
            </a:r>
            <a:r>
              <a:rPr lang="en-US" altLang="ko-KR" sz="120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altLang="ko-KR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BC920D6-92D9-D8E6-FE64-16185F6348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851" y="3299678"/>
            <a:ext cx="3565558" cy="356555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783580A-C391-0883-9357-A9E08A6475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8" t="-3387" r="24616" b="3387"/>
          <a:stretch/>
        </p:blipFill>
        <p:spPr>
          <a:xfrm>
            <a:off x="3033328" y="-42771"/>
            <a:ext cx="3217846" cy="334968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347827B-6040-4DCF-B460-E40C0E3B61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" y="56332"/>
            <a:ext cx="2972707" cy="4022134"/>
          </a:xfrm>
          <a:prstGeom prst="rect">
            <a:avLst/>
          </a:prstGeom>
        </p:spPr>
      </p:pic>
      <p:pic>
        <p:nvPicPr>
          <p:cNvPr id="2" name="Picture 2" descr="C:\Users\ssund\OneDrive\바탕 화면\15345764316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174" y="56332"/>
            <a:ext cx="2832205" cy="325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FC742C0-8B15-53F7-0BD3-02A6EC8BC47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t="-348" r="13681" b="348"/>
          <a:stretch/>
        </p:blipFill>
        <p:spPr>
          <a:xfrm>
            <a:off x="60621" y="4064713"/>
            <a:ext cx="3456385" cy="279328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40C69987-0FD6-F0CD-6C4E-F093673202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9" t="777" r="8144" b="27741"/>
          <a:stretch/>
        </p:blipFill>
        <p:spPr>
          <a:xfrm>
            <a:off x="6171932" y="3309910"/>
            <a:ext cx="2911447" cy="3545094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6525" cmpd="tri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9560985"/>
      </p:ext>
    </p:extLst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181</ep:Words>
  <ep:PresentationFormat>화면 슬라이드 쇼(4:3)</ep:PresentationFormat>
  <ep:Paragraphs>38</ep:Paragraphs>
  <ep:Slides>2</ep:Slides>
  <ep:Notes>1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ep:HeadingPairs>
  <ep:TitlesOfParts>
    <vt:vector size="3" baseType="lpstr">
      <vt:lpstr>Office 테마</vt:lpstr>
      <vt:lpstr>슬라이드 1</vt:lpstr>
      <vt:lpstr>Office 테마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2017-07-07T19:20:11.000</dcterms:created>
  <dc:creator>kimym</dc:creator>
  <cp:lastModifiedBy>ssunder123</cp:lastModifiedBy>
  <dcterms:modified xsi:type="dcterms:W3CDTF">2023-10-27T09:35:27.588</dcterms:modified>
  <cp:revision>28</cp:revision>
  <dc:title>PowerPoint 프레젠테이션</dc:title>
  <cp:version>1000.0000.01</cp:version>
</cp:coreProperties>
</file>