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trictFirstAndLastChars="0">
  <p:sldMasterIdLst>
    <p:sldMasterId id="2147483649" r:id="rId1"/>
  </p:sldMasterIdLst>
  <p:notesMasterIdLst>
    <p:notesMasterId r:id="rId2"/>
  </p:notesMasterIdLst>
  <p:sldIdLst>
    <p:sldId id="256" r:id="rId3"/>
    <p:sldId id="259" r:id="rId4"/>
    <p:sldId id="260" r:id="rId5"/>
  </p:sldIdLst>
  <p:sldSz cx="9906000" cy="6858000" type="A4"/>
  <p:notesSz cx="6858000" cy="9144000"/>
  <p:defaultTextStyle>
    <a:defPPr>
      <a:defRPr lang="ko-KR"/>
    </a:defPPr>
    <a:lvl1pPr marL="0" algn="l" defTabSz="45720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306" y="-96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presProps" Target="presProps.xml"  /><Relationship Id="rId7" Type="http://schemas.openxmlformats.org/officeDocument/2006/relationships/viewProps" Target="viewProps.xml"  /><Relationship Id="rId8" Type="http://schemas.openxmlformats.org/officeDocument/2006/relationships/theme" Target="theme/theme1.xml"  /><Relationship Id="rId9" Type="http://schemas.openxmlformats.org/officeDocument/2006/relationships/tableStyles" Target="tableStyles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/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3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1_shape1"/>
          <p:cNvSpPr/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  <p:sp>
        <p:nvSpPr>
          <p:cNvPr id="4" name="layout1_shape2"/>
          <p:cNvSpPr/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algn="ctr" marL="0" indent="0">
              <a:buNone/>
              <a:defRPr sz="2400"/>
            </a:lvl1pPr>
            <a:lvl2pPr algn="ctr" marL="457200" indent="0">
              <a:buNone/>
              <a:defRPr sz="2000"/>
            </a:lvl2pPr>
            <a:lvl3pPr algn="ctr" marL="914400" indent="0">
              <a:buNone/>
              <a:defRPr sz="1800"/>
            </a:lvl3pPr>
            <a:lvl4pPr algn="ctr" marL="1371600" indent="0">
              <a:buNone/>
              <a:defRPr sz="1600"/>
            </a:lvl4pPr>
            <a:lvl5pPr algn="ctr" marL="1828800" indent="0">
              <a:buNone/>
              <a:defRPr sz="1600"/>
            </a:lvl5pPr>
            <a:lvl6pPr algn="ctr" marL="2286000" indent="0">
              <a:buNone/>
              <a:defRPr sz="1600"/>
            </a:lvl6pPr>
            <a:lvl7pPr algn="ctr" marL="2743200" indent="0">
              <a:buNone/>
              <a:defRPr sz="1600"/>
            </a:lvl7pPr>
            <a:lvl8pPr algn="ctr" marL="3200400" indent="0">
              <a:buNone/>
              <a:defRPr sz="1600"/>
            </a:lvl8pPr>
            <a:lvl9pPr algn="ctr" marL="3657600" indent="0">
              <a:buNone/>
              <a:defRPr sz="1600"/>
            </a:lvl9pPr>
          </a:lstStyle>
          <a:p>
            <a:pPr/>
            <a:r>
              <a:rPr lang="ko-KR" altLang="en-US"/>
              <a:t>클릭하여</a:t>
            </a:r>
            <a:r>
              <a:rPr lang="en-US" altLang="en-US"/>
              <a:t> </a:t>
            </a:r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부제목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  <p:sp>
        <p:nvSpPr>
          <p:cNvPr id="5" name="layout1_shape3"/>
          <p:cNvSpPr/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type="datetimeFigureOut" id="{FB30EDBD-1C2D-4C1E-B459-B60219FAB484}">
              <a:rPr lang="ko-KR"/>
              <a:t>2020-11-19</a:t>
            </a:fld>
            <a:endParaRPr/>
          </a:p>
        </p:txBody>
      </p:sp>
      <p:sp>
        <p:nvSpPr>
          <p:cNvPr id="6" name="layout1_shape4"/>
          <p:cNvSpPr/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/>
            <a:endParaRPr/>
          </a:p>
        </p:txBody>
      </p:sp>
      <p:sp>
        <p:nvSpPr>
          <p:cNvPr id="7" name="layout1_shape5"/>
          <p:cNvSpPr/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type="slidenum" id="{4BEDD84E-25D4-4983-8AA1-2863C96F08D9}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10_shape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  <p:sp>
        <p:nvSpPr>
          <p:cNvPr id="4" name="layout10_shape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텍스트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</a:p>
          <a:p>
            <a:pPr lvl="1"/>
            <a:r>
              <a:rPr lang="ko-KR" altLang="en-US"/>
              <a:t>둘째</a:t>
            </a:r>
            <a:r>
              <a:rPr lang="en-US" altLang="en-US"/>
              <a:t> </a:t>
            </a:r>
            <a:r>
              <a:rPr lang="ko-KR" altLang="en-US"/>
              <a:t>수준</a:t>
            </a:r>
          </a:p>
          <a:p>
            <a:pPr lvl="2"/>
            <a:r>
              <a:rPr lang="ko-KR" altLang="en-US"/>
              <a:t>셋째</a:t>
            </a:r>
            <a:r>
              <a:rPr lang="en-US" altLang="en-US"/>
              <a:t> </a:t>
            </a:r>
            <a:r>
              <a:rPr lang="ko-KR" altLang="en-US"/>
              <a:t>수준</a:t>
            </a:r>
          </a:p>
          <a:p>
            <a:pPr lvl="3"/>
            <a:r>
              <a:rPr lang="ko-KR" altLang="en-US"/>
              <a:t>넷째</a:t>
            </a:r>
            <a:r>
              <a:rPr lang="en-US" altLang="en-US"/>
              <a:t> </a:t>
            </a:r>
            <a:r>
              <a:rPr lang="ko-KR" altLang="en-US"/>
              <a:t>수준</a:t>
            </a:r>
          </a:p>
          <a:p>
            <a:pPr lvl="4"/>
            <a:r>
              <a:rPr lang="ko-KR" altLang="en-US"/>
              <a:t>다섯째</a:t>
            </a:r>
            <a:r>
              <a:rPr lang="en-US" altLang="en-US"/>
              <a:t> </a:t>
            </a:r>
            <a:r>
              <a:rPr lang="ko-KR" altLang="en-US"/>
              <a:t>수준</a:t>
            </a:r>
            <a:endParaRPr/>
          </a:p>
        </p:txBody>
      </p:sp>
      <p:sp>
        <p:nvSpPr>
          <p:cNvPr id="5" name="layout10_shape3"/>
          <p:cNvSpPr/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type="datetimeFigureOut" id="{FB30EDBD-1C2D-4C1E-B459-B60219FAB484}">
              <a:rPr lang="ko-KR"/>
              <a:t>2020-11-19</a:t>
            </a:fld>
            <a:endParaRPr/>
          </a:p>
        </p:txBody>
      </p:sp>
      <p:sp>
        <p:nvSpPr>
          <p:cNvPr id="6" name="layout10_shape4"/>
          <p:cNvSpPr/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/>
            <a:endParaRPr/>
          </a:p>
        </p:txBody>
      </p:sp>
      <p:sp>
        <p:nvSpPr>
          <p:cNvPr id="7" name="layout10_shape5"/>
          <p:cNvSpPr/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type="slidenum" id="{4BEDD84E-25D4-4983-8AA1-2863C96F08D9}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11_shape1"/>
          <p:cNvSpPr/>
          <p:nvPr>
            <p:ph type="title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pPr/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  <p:sp>
        <p:nvSpPr>
          <p:cNvPr id="4" name="layout11_shape2"/>
          <p:cNvSpPr/>
          <p:nvPr>
            <p:ph type="body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텍스트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</a:p>
          <a:p>
            <a:pPr lvl="1"/>
            <a:r>
              <a:rPr lang="ko-KR" altLang="en-US"/>
              <a:t>둘째</a:t>
            </a:r>
            <a:r>
              <a:rPr lang="en-US" altLang="en-US"/>
              <a:t> </a:t>
            </a:r>
            <a:r>
              <a:rPr lang="ko-KR" altLang="en-US"/>
              <a:t>수준</a:t>
            </a:r>
          </a:p>
          <a:p>
            <a:pPr lvl="2"/>
            <a:r>
              <a:rPr lang="ko-KR" altLang="en-US"/>
              <a:t>셋째</a:t>
            </a:r>
            <a:r>
              <a:rPr lang="en-US" altLang="en-US"/>
              <a:t> </a:t>
            </a:r>
            <a:r>
              <a:rPr lang="ko-KR" altLang="en-US"/>
              <a:t>수준</a:t>
            </a:r>
          </a:p>
          <a:p>
            <a:pPr lvl="3"/>
            <a:r>
              <a:rPr lang="ko-KR" altLang="en-US"/>
              <a:t>넷째</a:t>
            </a:r>
            <a:r>
              <a:rPr lang="en-US" altLang="en-US"/>
              <a:t> </a:t>
            </a:r>
            <a:r>
              <a:rPr lang="ko-KR" altLang="en-US"/>
              <a:t>수준</a:t>
            </a:r>
          </a:p>
          <a:p>
            <a:pPr lvl="4"/>
            <a:r>
              <a:rPr lang="ko-KR" altLang="en-US"/>
              <a:t>다섯째</a:t>
            </a:r>
            <a:r>
              <a:rPr lang="en-US" altLang="en-US"/>
              <a:t> </a:t>
            </a:r>
            <a:r>
              <a:rPr lang="ko-KR" altLang="en-US"/>
              <a:t>수준</a:t>
            </a:r>
            <a:endParaRPr/>
          </a:p>
        </p:txBody>
      </p:sp>
      <p:sp>
        <p:nvSpPr>
          <p:cNvPr id="5" name="layout11_shape3"/>
          <p:cNvSpPr/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type="datetimeFigureOut" id="{FB30EDBD-1C2D-4C1E-B459-B60219FAB484}">
              <a:rPr lang="ko-KR"/>
              <a:t>2020-11-19</a:t>
            </a:fld>
            <a:endParaRPr/>
          </a:p>
        </p:txBody>
      </p:sp>
      <p:sp>
        <p:nvSpPr>
          <p:cNvPr id="6" name="layout11_shape4"/>
          <p:cNvSpPr/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/>
            <a:endParaRPr/>
          </a:p>
        </p:txBody>
      </p:sp>
      <p:sp>
        <p:nvSpPr>
          <p:cNvPr id="7" name="layout11_shape5"/>
          <p:cNvSpPr/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type="slidenum" id="{4BEDD84E-25D4-4983-8AA1-2863C96F08D9}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2_shape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  <p:sp>
        <p:nvSpPr>
          <p:cNvPr id="4" name="layout2_shape2"/>
          <p:cNvSpPr/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텍스트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</a:p>
          <a:p>
            <a:pPr lvl="1"/>
            <a:r>
              <a:rPr lang="ko-KR" altLang="en-US"/>
              <a:t>둘째</a:t>
            </a:r>
            <a:r>
              <a:rPr lang="en-US" altLang="en-US"/>
              <a:t> </a:t>
            </a:r>
            <a:r>
              <a:rPr lang="ko-KR" altLang="en-US"/>
              <a:t>수준</a:t>
            </a:r>
          </a:p>
          <a:p>
            <a:pPr lvl="2"/>
            <a:r>
              <a:rPr lang="ko-KR" altLang="en-US"/>
              <a:t>셋째</a:t>
            </a:r>
            <a:r>
              <a:rPr lang="en-US" altLang="en-US"/>
              <a:t> </a:t>
            </a:r>
            <a:r>
              <a:rPr lang="ko-KR" altLang="en-US"/>
              <a:t>수준</a:t>
            </a:r>
          </a:p>
          <a:p>
            <a:pPr lvl="3"/>
            <a:r>
              <a:rPr lang="ko-KR" altLang="en-US"/>
              <a:t>넷째</a:t>
            </a:r>
            <a:r>
              <a:rPr lang="en-US" altLang="en-US"/>
              <a:t> </a:t>
            </a:r>
            <a:r>
              <a:rPr lang="ko-KR" altLang="en-US"/>
              <a:t>수준</a:t>
            </a:r>
          </a:p>
          <a:p>
            <a:pPr lvl="4"/>
            <a:r>
              <a:rPr lang="ko-KR" altLang="en-US"/>
              <a:t>다섯째</a:t>
            </a:r>
            <a:r>
              <a:rPr lang="en-US" altLang="en-US"/>
              <a:t> </a:t>
            </a:r>
            <a:r>
              <a:rPr lang="ko-KR" altLang="en-US"/>
              <a:t>수준</a:t>
            </a:r>
            <a:endParaRPr/>
          </a:p>
        </p:txBody>
      </p:sp>
      <p:sp>
        <p:nvSpPr>
          <p:cNvPr id="5" name="layout2_shape3"/>
          <p:cNvSpPr/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type="datetimeFigureOut" id="{FB30EDBD-1C2D-4C1E-B459-B60219FAB484}">
              <a:rPr lang="ko-KR"/>
              <a:t>2020-11-19</a:t>
            </a:fld>
            <a:endParaRPr/>
          </a:p>
        </p:txBody>
      </p:sp>
      <p:sp>
        <p:nvSpPr>
          <p:cNvPr id="6" name="layout2_shape4"/>
          <p:cNvSpPr/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/>
            <a:endParaRPr/>
          </a:p>
        </p:txBody>
      </p:sp>
      <p:sp>
        <p:nvSpPr>
          <p:cNvPr id="7" name="layout2_shape5"/>
          <p:cNvSpPr/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type="slidenum" id="{4BEDD84E-25D4-4983-8AA1-2863C96F08D9}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3_shape1"/>
          <p:cNvSpPr/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  <p:sp>
        <p:nvSpPr>
          <p:cNvPr id="4" name="layout3_shape2"/>
          <p:cNvSpPr/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텍스트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</a:p>
        </p:txBody>
      </p:sp>
      <p:sp>
        <p:nvSpPr>
          <p:cNvPr id="5" name="layout3_shape3"/>
          <p:cNvSpPr/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type="datetimeFigureOut" id="{FB30EDBD-1C2D-4C1E-B459-B60219FAB484}">
              <a:rPr lang="ko-KR"/>
              <a:t>2020-11-19</a:t>
            </a:fld>
            <a:endParaRPr/>
          </a:p>
        </p:txBody>
      </p:sp>
      <p:sp>
        <p:nvSpPr>
          <p:cNvPr id="6" name="layout3_shape4"/>
          <p:cNvSpPr/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/>
            <a:endParaRPr/>
          </a:p>
        </p:txBody>
      </p:sp>
      <p:sp>
        <p:nvSpPr>
          <p:cNvPr id="7" name="layout3_shape5"/>
          <p:cNvSpPr/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type="slidenum" id="{4BEDD84E-25D4-4983-8AA1-2863C96F08D9}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4_shape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  <p:sp>
        <p:nvSpPr>
          <p:cNvPr id="4" name="layout4_shape2"/>
          <p:cNvSpPr/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텍스트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</a:p>
          <a:p>
            <a:pPr lvl="1"/>
            <a:r>
              <a:rPr lang="ko-KR" altLang="en-US"/>
              <a:t>둘째</a:t>
            </a:r>
            <a:r>
              <a:rPr lang="en-US" altLang="en-US"/>
              <a:t> </a:t>
            </a:r>
            <a:r>
              <a:rPr lang="ko-KR" altLang="en-US"/>
              <a:t>수준</a:t>
            </a:r>
          </a:p>
          <a:p>
            <a:pPr lvl="2"/>
            <a:r>
              <a:rPr lang="ko-KR" altLang="en-US"/>
              <a:t>셋째</a:t>
            </a:r>
            <a:r>
              <a:rPr lang="en-US" altLang="en-US"/>
              <a:t> </a:t>
            </a:r>
            <a:r>
              <a:rPr lang="ko-KR" altLang="en-US"/>
              <a:t>수준</a:t>
            </a:r>
          </a:p>
          <a:p>
            <a:pPr lvl="3"/>
            <a:r>
              <a:rPr lang="ko-KR" altLang="en-US"/>
              <a:t>넷째</a:t>
            </a:r>
            <a:r>
              <a:rPr lang="en-US" altLang="en-US"/>
              <a:t> </a:t>
            </a:r>
            <a:r>
              <a:rPr lang="ko-KR" altLang="en-US"/>
              <a:t>수준</a:t>
            </a:r>
          </a:p>
          <a:p>
            <a:pPr lvl="4"/>
            <a:r>
              <a:rPr lang="ko-KR" altLang="en-US"/>
              <a:t>다섯째</a:t>
            </a:r>
            <a:r>
              <a:rPr lang="en-US" altLang="en-US"/>
              <a:t> </a:t>
            </a:r>
            <a:r>
              <a:rPr lang="ko-KR" altLang="en-US"/>
              <a:t>수준</a:t>
            </a:r>
            <a:endParaRPr/>
          </a:p>
        </p:txBody>
      </p:sp>
      <p:sp>
        <p:nvSpPr>
          <p:cNvPr id="5" name="layout4_shape3"/>
          <p:cNvSpPr/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텍스트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</a:p>
          <a:p>
            <a:pPr lvl="1"/>
            <a:r>
              <a:rPr lang="ko-KR" altLang="en-US"/>
              <a:t>둘째</a:t>
            </a:r>
            <a:r>
              <a:rPr lang="en-US" altLang="en-US"/>
              <a:t> </a:t>
            </a:r>
            <a:r>
              <a:rPr lang="ko-KR" altLang="en-US"/>
              <a:t>수준</a:t>
            </a:r>
          </a:p>
          <a:p>
            <a:pPr lvl="2"/>
            <a:r>
              <a:rPr lang="ko-KR" altLang="en-US"/>
              <a:t>셋째</a:t>
            </a:r>
            <a:r>
              <a:rPr lang="en-US" altLang="en-US"/>
              <a:t> </a:t>
            </a:r>
            <a:r>
              <a:rPr lang="ko-KR" altLang="en-US"/>
              <a:t>수준</a:t>
            </a:r>
          </a:p>
          <a:p>
            <a:pPr lvl="3"/>
            <a:r>
              <a:rPr lang="ko-KR" altLang="en-US"/>
              <a:t>넷째</a:t>
            </a:r>
            <a:r>
              <a:rPr lang="en-US" altLang="en-US"/>
              <a:t> </a:t>
            </a:r>
            <a:r>
              <a:rPr lang="ko-KR" altLang="en-US"/>
              <a:t>수준</a:t>
            </a:r>
          </a:p>
          <a:p>
            <a:pPr lvl="4"/>
            <a:r>
              <a:rPr lang="ko-KR" altLang="en-US"/>
              <a:t>다섯째</a:t>
            </a:r>
            <a:r>
              <a:rPr lang="en-US" altLang="en-US"/>
              <a:t> </a:t>
            </a:r>
            <a:r>
              <a:rPr lang="ko-KR" altLang="en-US"/>
              <a:t>수준</a:t>
            </a:r>
            <a:endParaRPr/>
          </a:p>
        </p:txBody>
      </p:sp>
      <p:sp>
        <p:nvSpPr>
          <p:cNvPr id="6" name="layout4_shape4"/>
          <p:cNvSpPr/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type="datetimeFigureOut" id="{FB30EDBD-1C2D-4C1E-B459-B60219FAB484}">
              <a:rPr lang="ko-KR"/>
              <a:t>2020-11-19</a:t>
            </a:fld>
            <a:endParaRPr/>
          </a:p>
        </p:txBody>
      </p:sp>
      <p:sp>
        <p:nvSpPr>
          <p:cNvPr id="7" name="layout4_shape5"/>
          <p:cNvSpPr/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/>
            <a:endParaRPr/>
          </a:p>
        </p:txBody>
      </p:sp>
      <p:sp>
        <p:nvSpPr>
          <p:cNvPr id="8" name="layout4_shape6"/>
          <p:cNvSpPr/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type="slidenum" id="{4BEDD84E-25D4-4983-8AA1-2863C96F08D9}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5_shape1"/>
          <p:cNvSpPr/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</p:spPr>
        <p:txBody>
          <a:bodyPr/>
          <a:lstStyle/>
          <a:p>
            <a:pPr/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  <p:sp>
        <p:nvSpPr>
          <p:cNvPr id="4" name="layout5_shape2"/>
          <p:cNvSpPr/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텍스트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</a:p>
        </p:txBody>
      </p:sp>
      <p:sp>
        <p:nvSpPr>
          <p:cNvPr id="5" name="layout5_shape3"/>
          <p:cNvSpPr/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텍스트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</a:p>
          <a:p>
            <a:pPr lvl="1"/>
            <a:r>
              <a:rPr lang="ko-KR" altLang="en-US"/>
              <a:t>둘째</a:t>
            </a:r>
            <a:r>
              <a:rPr lang="en-US" altLang="en-US"/>
              <a:t> </a:t>
            </a:r>
            <a:r>
              <a:rPr lang="ko-KR" altLang="en-US"/>
              <a:t>수준</a:t>
            </a:r>
          </a:p>
          <a:p>
            <a:pPr lvl="2"/>
            <a:r>
              <a:rPr lang="ko-KR" altLang="en-US"/>
              <a:t>셋째</a:t>
            </a:r>
            <a:r>
              <a:rPr lang="en-US" altLang="en-US"/>
              <a:t> </a:t>
            </a:r>
            <a:r>
              <a:rPr lang="ko-KR" altLang="en-US"/>
              <a:t>수준</a:t>
            </a:r>
          </a:p>
          <a:p>
            <a:pPr lvl="3"/>
            <a:r>
              <a:rPr lang="ko-KR" altLang="en-US"/>
              <a:t>넷째</a:t>
            </a:r>
            <a:r>
              <a:rPr lang="en-US" altLang="en-US"/>
              <a:t> </a:t>
            </a:r>
            <a:r>
              <a:rPr lang="ko-KR" altLang="en-US"/>
              <a:t>수준</a:t>
            </a:r>
          </a:p>
          <a:p>
            <a:pPr lvl="4"/>
            <a:r>
              <a:rPr lang="ko-KR" altLang="en-US"/>
              <a:t>다섯째</a:t>
            </a:r>
            <a:r>
              <a:rPr lang="en-US" altLang="en-US"/>
              <a:t> </a:t>
            </a:r>
            <a:r>
              <a:rPr lang="ko-KR" altLang="en-US"/>
              <a:t>수준</a:t>
            </a:r>
            <a:endParaRPr/>
          </a:p>
        </p:txBody>
      </p:sp>
      <p:sp>
        <p:nvSpPr>
          <p:cNvPr id="6" name="layout5_shape4"/>
          <p:cNvSpPr/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텍스트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</a:p>
        </p:txBody>
      </p:sp>
      <p:sp>
        <p:nvSpPr>
          <p:cNvPr id="7" name="layout5_shape5"/>
          <p:cNvSpPr/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텍스트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</a:p>
          <a:p>
            <a:pPr lvl="1"/>
            <a:r>
              <a:rPr lang="ko-KR" altLang="en-US"/>
              <a:t>둘째</a:t>
            </a:r>
            <a:r>
              <a:rPr lang="en-US" altLang="en-US"/>
              <a:t> </a:t>
            </a:r>
            <a:r>
              <a:rPr lang="ko-KR" altLang="en-US"/>
              <a:t>수준</a:t>
            </a:r>
          </a:p>
          <a:p>
            <a:pPr lvl="2"/>
            <a:r>
              <a:rPr lang="ko-KR" altLang="en-US"/>
              <a:t>셋째</a:t>
            </a:r>
            <a:r>
              <a:rPr lang="en-US" altLang="en-US"/>
              <a:t> </a:t>
            </a:r>
            <a:r>
              <a:rPr lang="ko-KR" altLang="en-US"/>
              <a:t>수준</a:t>
            </a:r>
          </a:p>
          <a:p>
            <a:pPr lvl="3"/>
            <a:r>
              <a:rPr lang="ko-KR" altLang="en-US"/>
              <a:t>넷째</a:t>
            </a:r>
            <a:r>
              <a:rPr lang="en-US" altLang="en-US"/>
              <a:t> </a:t>
            </a:r>
            <a:r>
              <a:rPr lang="ko-KR" altLang="en-US"/>
              <a:t>수준</a:t>
            </a:r>
          </a:p>
          <a:p>
            <a:pPr lvl="4"/>
            <a:r>
              <a:rPr lang="ko-KR" altLang="en-US"/>
              <a:t>다섯째</a:t>
            </a:r>
            <a:r>
              <a:rPr lang="en-US" altLang="en-US"/>
              <a:t> </a:t>
            </a:r>
            <a:r>
              <a:rPr lang="ko-KR" altLang="en-US"/>
              <a:t>수준</a:t>
            </a:r>
            <a:endParaRPr/>
          </a:p>
        </p:txBody>
      </p:sp>
      <p:sp>
        <p:nvSpPr>
          <p:cNvPr id="8" name="layout5_shape6"/>
          <p:cNvSpPr/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type="datetimeFigureOut" id="{FB30EDBD-1C2D-4C1E-B459-B60219FAB484}">
              <a:rPr lang="ko-KR"/>
              <a:t>2020-11-19</a:t>
            </a:fld>
            <a:endParaRPr/>
          </a:p>
        </p:txBody>
      </p:sp>
      <p:sp>
        <p:nvSpPr>
          <p:cNvPr id="9" name="layout5_shape7"/>
          <p:cNvSpPr/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/>
            <a:endParaRPr/>
          </a:p>
        </p:txBody>
      </p:sp>
      <p:sp>
        <p:nvSpPr>
          <p:cNvPr id="10" name="layout5_shape8"/>
          <p:cNvSpPr/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type="slidenum" id="{4BEDD84E-25D4-4983-8AA1-2863C96F08D9}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6_shape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  <p:sp>
        <p:nvSpPr>
          <p:cNvPr id="4" name="layout6_shape2"/>
          <p:cNvSpPr/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type="datetimeFigureOut" id="{FB30EDBD-1C2D-4C1E-B459-B60219FAB484}">
              <a:rPr lang="ko-KR"/>
              <a:t>2020-11-19</a:t>
            </a:fld>
            <a:endParaRPr/>
          </a:p>
        </p:txBody>
      </p:sp>
      <p:sp>
        <p:nvSpPr>
          <p:cNvPr id="5" name="layout6_shape3"/>
          <p:cNvSpPr/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/>
            <a:endParaRPr/>
          </a:p>
        </p:txBody>
      </p:sp>
      <p:sp>
        <p:nvSpPr>
          <p:cNvPr id="6" name="layout6_shape4"/>
          <p:cNvSpPr/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type="slidenum" id="{4BEDD84E-25D4-4983-8AA1-2863C96F08D9}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7_shape1"/>
          <p:cNvSpPr/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type="datetimeFigureOut" id="{FB30EDBD-1C2D-4C1E-B459-B60219FAB484}">
              <a:rPr lang="ko-KR" sz="1200">
                <a:solidFill>
                  <a:schemeClr val="tx1">
                    <a:tint val="75000"/>
                  </a:schemeClr>
                </a:solidFill>
              </a:rPr>
              <a:t>2020-11-19</a:t>
            </a:fld>
            <a:endParaRPr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4" name="layout7_shape2"/>
          <p:cNvSpPr/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endParaRPr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layout7_shape3"/>
          <p:cNvSpPr/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type="slidenum" id="{4BEDD84E-25D4-4983-8AA1-2863C96F08D9}">
              <a:rPr lang="ko-KR" sz="1200">
                <a:solidFill>
                  <a:schemeClr val="tx1">
                    <a:tint val="75000"/>
                  </a:schemeClr>
                </a:solidFill>
              </a:rPr>
              <a:t>‹#›</a:t>
            </a:fld>
            <a:endParaRPr sz="120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8_shape1"/>
          <p:cNvSpPr/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  <p:sp>
        <p:nvSpPr>
          <p:cNvPr id="4" name="layout8_shape2"/>
          <p:cNvSpPr/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텍스트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</a:p>
          <a:p>
            <a:pPr lvl="1"/>
            <a:r>
              <a:rPr lang="ko-KR" altLang="en-US"/>
              <a:t>둘째</a:t>
            </a:r>
            <a:r>
              <a:rPr lang="en-US" altLang="en-US"/>
              <a:t> </a:t>
            </a:r>
            <a:r>
              <a:rPr lang="ko-KR" altLang="en-US"/>
              <a:t>수준</a:t>
            </a:r>
          </a:p>
          <a:p>
            <a:pPr lvl="2"/>
            <a:r>
              <a:rPr lang="ko-KR" altLang="en-US"/>
              <a:t>셋째</a:t>
            </a:r>
            <a:r>
              <a:rPr lang="en-US" altLang="en-US"/>
              <a:t> </a:t>
            </a:r>
            <a:r>
              <a:rPr lang="ko-KR" altLang="en-US"/>
              <a:t>수준</a:t>
            </a:r>
          </a:p>
          <a:p>
            <a:pPr lvl="3"/>
            <a:r>
              <a:rPr lang="ko-KR" altLang="en-US"/>
              <a:t>넷째</a:t>
            </a:r>
            <a:r>
              <a:rPr lang="en-US" altLang="en-US"/>
              <a:t> </a:t>
            </a:r>
            <a:r>
              <a:rPr lang="ko-KR" altLang="en-US"/>
              <a:t>수준</a:t>
            </a:r>
          </a:p>
          <a:p>
            <a:pPr lvl="4"/>
            <a:r>
              <a:rPr lang="ko-KR" altLang="en-US"/>
              <a:t>다섯째</a:t>
            </a:r>
            <a:r>
              <a:rPr lang="en-US" altLang="en-US"/>
              <a:t> </a:t>
            </a:r>
            <a:r>
              <a:rPr lang="ko-KR" altLang="en-US"/>
              <a:t>수준</a:t>
            </a:r>
            <a:endParaRPr/>
          </a:p>
        </p:txBody>
      </p:sp>
      <p:sp>
        <p:nvSpPr>
          <p:cNvPr id="5" name="layout8_shape3"/>
          <p:cNvSpPr/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텍스트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</a:p>
        </p:txBody>
      </p:sp>
      <p:sp>
        <p:nvSpPr>
          <p:cNvPr id="6" name="layout8_shape4"/>
          <p:cNvSpPr/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type="datetimeFigureOut" id="{FB30EDBD-1C2D-4C1E-B459-B60219FAB484}">
              <a:rPr lang="ko-KR"/>
              <a:t>2020-11-19</a:t>
            </a:fld>
            <a:endParaRPr/>
          </a:p>
        </p:txBody>
      </p:sp>
      <p:sp>
        <p:nvSpPr>
          <p:cNvPr id="7" name="layout8_shape5"/>
          <p:cNvSpPr/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/>
            <a:endParaRPr/>
          </a:p>
        </p:txBody>
      </p:sp>
      <p:sp>
        <p:nvSpPr>
          <p:cNvPr id="8" name="layout8_shape6"/>
          <p:cNvSpPr/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type="slidenum" id="{4BEDD84E-25D4-4983-8AA1-2863C96F08D9}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9_shape1"/>
          <p:cNvSpPr/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  <p:sp>
        <p:nvSpPr>
          <p:cNvPr id="4" name="layout9_shape2"/>
          <p:cNvSpPr/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/>
            <a:r>
              <a:rPr lang="ko-KR" altLang="en-US"/>
              <a:t>그림을</a:t>
            </a:r>
            <a:r>
              <a:rPr lang="en-US" altLang="en-US"/>
              <a:t> </a:t>
            </a:r>
            <a:r>
              <a:rPr lang="ko-KR" altLang="en-US"/>
              <a:t>추가하려면</a:t>
            </a:r>
            <a:r>
              <a:rPr lang="en-US" altLang="en-US"/>
              <a:t> </a:t>
            </a:r>
            <a:r>
              <a:rPr lang="ko-KR" altLang="en-US"/>
              <a:t>아이콘을</a:t>
            </a:r>
            <a:r>
              <a:rPr lang="en-US" altLang="en-US"/>
              <a:t> </a:t>
            </a:r>
            <a:r>
              <a:rPr lang="ko-KR" altLang="en-US"/>
              <a:t>클릭하십시오</a:t>
            </a:r>
            <a:endParaRPr/>
          </a:p>
        </p:txBody>
      </p:sp>
      <p:sp>
        <p:nvSpPr>
          <p:cNvPr id="5" name="layout9_shape3"/>
          <p:cNvSpPr/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텍스트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</a:p>
        </p:txBody>
      </p:sp>
      <p:sp>
        <p:nvSpPr>
          <p:cNvPr id="6" name="layout9_shape4"/>
          <p:cNvSpPr/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type="datetimeFigureOut" id="{FB30EDBD-1C2D-4C1E-B459-B60219FAB484}">
              <a:rPr lang="ko-KR"/>
              <a:t>2020-11-19</a:t>
            </a:fld>
            <a:endParaRPr/>
          </a:p>
        </p:txBody>
      </p:sp>
      <p:sp>
        <p:nvSpPr>
          <p:cNvPr id="7" name="layout9_shape5"/>
          <p:cNvSpPr/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/>
            <a:endParaRPr/>
          </a:p>
        </p:txBody>
      </p:sp>
      <p:sp>
        <p:nvSpPr>
          <p:cNvPr id="8" name="layout9_shape6"/>
          <p:cNvSpPr/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type="slidenum" id="{4BEDD84E-25D4-4983-8AA1-2863C96F08D9}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ster1_shape1"/>
          <p:cNvSpPr/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lIns="91440" tIns="45720" rIns="91440" bIns="45720" anchor="ctr"/>
          <a:lstStyle/>
          <a:p>
            <a:pPr/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  <p:sp>
        <p:nvSpPr>
          <p:cNvPr id="4" name="master1_shape2"/>
          <p:cNvSpPr/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텍스트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</a:p>
          <a:p>
            <a:pPr lvl="1"/>
            <a:r>
              <a:rPr lang="ko-KR" altLang="en-US"/>
              <a:t>둘째</a:t>
            </a:r>
            <a:r>
              <a:rPr lang="en-US" altLang="en-US"/>
              <a:t> </a:t>
            </a:r>
            <a:r>
              <a:rPr lang="ko-KR" altLang="en-US"/>
              <a:t>수준</a:t>
            </a:r>
          </a:p>
          <a:p>
            <a:pPr lvl="2"/>
            <a:r>
              <a:rPr lang="ko-KR" altLang="en-US"/>
              <a:t>셋째</a:t>
            </a:r>
            <a:r>
              <a:rPr lang="en-US" altLang="en-US"/>
              <a:t> </a:t>
            </a:r>
            <a:r>
              <a:rPr lang="ko-KR" altLang="en-US"/>
              <a:t>수준</a:t>
            </a:r>
          </a:p>
          <a:p>
            <a:pPr lvl="3"/>
            <a:r>
              <a:rPr lang="ko-KR" altLang="en-US"/>
              <a:t>넷째</a:t>
            </a:r>
            <a:r>
              <a:rPr lang="en-US" altLang="en-US"/>
              <a:t> </a:t>
            </a:r>
            <a:r>
              <a:rPr lang="ko-KR" altLang="en-US"/>
              <a:t>수준</a:t>
            </a:r>
          </a:p>
          <a:p>
            <a:pPr lvl="4"/>
            <a:r>
              <a:rPr lang="ko-KR" altLang="en-US"/>
              <a:t>다섯째</a:t>
            </a:r>
            <a:r>
              <a:rPr lang="en-US" altLang="en-US"/>
              <a:t> </a:t>
            </a:r>
            <a:r>
              <a:rPr lang="ko-KR" altLang="en-US"/>
              <a:t>수준</a:t>
            </a:r>
            <a:endParaRPr/>
          </a:p>
        </p:txBody>
      </p:sp>
      <p:sp>
        <p:nvSpPr>
          <p:cNvPr id="5" name="master1_shape3"/>
          <p:cNvSpPr/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type="datetimeFigureOut" id="{FB30EDBD-1C2D-4C1E-B459-B60219FAB484}">
              <a:rPr lang="ko-KR" sz="1200">
                <a:solidFill>
                  <a:schemeClr val="tx1">
                    <a:tint val="75000"/>
                  </a:schemeClr>
                </a:solidFill>
              </a:rPr>
              <a:t>2020-11-19</a:t>
            </a:fld>
            <a:endParaRPr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master1_shape4"/>
          <p:cNvSpPr/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endParaRPr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7" name="master1_shape5"/>
          <p:cNvSpPr/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type="slidenum" id="{4BEDD84E-25D4-4983-8AA1-2863C96F08D9}">
              <a:rPr lang="ko-KR" sz="1200">
                <a:solidFill>
                  <a:schemeClr val="tx1">
                    <a:tint val="75000"/>
                  </a:schemeClr>
                </a:solidFill>
              </a:rPr>
              <a:t>‹#›</a:t>
            </a:fld>
            <a:endParaRPr sz="120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 bg1="lt1" bg2="lt2" tx1="dk1" tx2="dk2" hlink="hlink" accent1="accent1" accent2="accent2" accent3="accent3" accent4="accent4" accent5="accent5" accent6="accent6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914400" latinLnBrk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marL="228600" indent="-228600" defTabSz="914400" latinLnBrk="1">
        <a:lnSpc>
          <a:spcPct val="90000"/>
        </a:lnSpc>
        <a:spcBef>
          <a:spcPts val="1000"/>
        </a:spcBef>
        <a:buFont typeface="Arial" pitchFamily="2" charset="2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marL="685800" indent="-228600" defTabSz="914400" latinLnBrk="1">
        <a:lnSpc>
          <a:spcPct val="90000"/>
        </a:lnSpc>
        <a:spcBef>
          <a:spcPts val="500"/>
        </a:spcBef>
        <a:buFont typeface="Arial" pitchFamily="2" charset="2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marL="1143000" indent="-228600" defTabSz="914400" latinLnBrk="1">
        <a:lnSpc>
          <a:spcPct val="90000"/>
        </a:lnSpc>
        <a:spcBef>
          <a:spcPts val="500"/>
        </a:spcBef>
        <a:buFont typeface="Arial" pitchFamily="2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marL="1600200" indent="-228600" defTabSz="914400" latinLnBrk="1">
        <a:lnSpc>
          <a:spcPct val="90000"/>
        </a:lnSpc>
        <a:spcBef>
          <a:spcPts val="500"/>
        </a:spcBef>
        <a:buFont typeface="Arial" pitchFamily="2" charset="2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marL="2057400" indent="-228600" defTabSz="914400" latinLnBrk="1">
        <a:lnSpc>
          <a:spcPct val="90000"/>
        </a:lnSpc>
        <a:spcBef>
          <a:spcPts val="500"/>
        </a:spcBef>
        <a:buFont typeface="Arial" pitchFamily="2" charset="2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marL="2514600" indent="-228600" defTabSz="914400" latinLnBrk="1">
        <a:lnSpc>
          <a:spcPct val="90000"/>
        </a:lnSpc>
        <a:spcBef>
          <a:spcPts val="500"/>
        </a:spcBef>
        <a:buFont typeface="Arial" pitchFamily="2" charset="2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marL="2971800" indent="-228600" defTabSz="914400" latinLnBrk="1">
        <a:lnSpc>
          <a:spcPct val="90000"/>
        </a:lnSpc>
        <a:spcBef>
          <a:spcPts val="500"/>
        </a:spcBef>
        <a:buFont typeface="Arial" pitchFamily="2" charset="2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marL="3429000" indent="-228600" defTabSz="914400" latinLnBrk="1">
        <a:lnSpc>
          <a:spcPct val="90000"/>
        </a:lnSpc>
        <a:spcBef>
          <a:spcPts val="500"/>
        </a:spcBef>
        <a:buFont typeface="Arial" pitchFamily="2" charset="2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marL="3886200" indent="-228600" defTabSz="914400" latinLnBrk="1">
        <a:lnSpc>
          <a:spcPct val="90000"/>
        </a:lnSpc>
        <a:spcBef>
          <a:spcPts val="500"/>
        </a:spcBef>
        <a:buFont typeface="Arial" pitchFamily="2" charset="2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algn="l" marL="0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marL="457200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marL="914400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marL="1371600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marL="1828800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marL="2286000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marL="2743200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marL="3200400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marL="3657600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jpeg"  /><Relationship Id="rId3" Type="http://schemas.openxmlformats.org/officeDocument/2006/relationships/image" Target="../media/image2.jpeg"  /><Relationship Id="rId4" Type="http://schemas.openxmlformats.org/officeDocument/2006/relationships/image" Target="../media/image3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4.jpeg"  /><Relationship Id="rId3" Type="http://schemas.openxmlformats.org/officeDocument/2006/relationships/image" Target="../media/image5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7.xml"  /><Relationship Id="rId3" Type="http://schemas.openxmlformats.org/officeDocument/2006/relationships/image" Target="../media/image6.jpeg"  /><Relationship Id="rId4" Type="http://schemas.openxmlformats.org/officeDocument/2006/relationships/image" Target="../media/image7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1_shape1"/>
          <p:cNvSpPr/>
          <p:nvPr/>
        </p:nvSpPr>
        <p:spPr>
          <a:xfrm>
            <a:off x="938504" y="6176866"/>
            <a:ext cx="2380685" cy="46166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algn="ctr" defTabSz="457200" latinLnBrk="0"/>
            <a:r>
              <a:rPr lang="ko-KR" altLang="en-US" sz="1200" b="1" kern="1200">
                <a:solidFill>
                  <a:schemeClr val="tx1"/>
                </a:solidFill>
                <a:latin typeface="+mj-lt"/>
                <a:ea typeface="+mn-ea"/>
                <a:cs typeface="+mn-cs"/>
              </a:rPr>
              <a:t>생년월일</a:t>
            </a:r>
            <a:r>
              <a:rPr lang="en-US" altLang="en-US" sz="1200" b="1" kern="120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altLang="ko-KR" sz="1200" b="1" kern="1200">
                <a:solidFill>
                  <a:schemeClr val="tx1"/>
                </a:solidFill>
                <a:latin typeface="+mj-lt"/>
                <a:ea typeface="+mn-ea"/>
                <a:cs typeface="+mn-cs"/>
              </a:rPr>
              <a:t>: </a:t>
            </a:r>
            <a:r>
              <a:rPr lang="en-US" altLang="ko-KR" sz="1200" b="1" kern="1200" spc="-1">
                <a:solidFill>
                  <a:srgbClr val="000000"/>
                </a:solidFill>
                <a:latin typeface="+mj-lt"/>
                <a:ea typeface="+mn-ea"/>
                <a:cs typeface="+mn-cs"/>
              </a:rPr>
              <a:t>1996. 12. 09</a:t>
            </a:r>
            <a:endParaRPr sz="1200" b="1" kern="1200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pPr marL="0" algn="ctr" defTabSz="457200" latinLnBrk="0"/>
            <a:r>
              <a:rPr lang="ko-KR" altLang="en-US" sz="1200" b="1" kern="1200">
                <a:solidFill>
                  <a:schemeClr val="tx1"/>
                </a:solidFill>
                <a:latin typeface="+mj-lt"/>
                <a:ea typeface="+mn-ea"/>
                <a:cs typeface="+mn-cs"/>
              </a:rPr>
              <a:t>신장</a:t>
            </a:r>
            <a:r>
              <a:rPr lang="en-US" altLang="ko-KR" sz="1200" b="1" kern="1200">
                <a:solidFill>
                  <a:schemeClr val="tx1"/>
                </a:solidFill>
                <a:latin typeface="+mj-lt"/>
                <a:ea typeface="+mn-ea"/>
                <a:cs typeface="+mn-cs"/>
              </a:rPr>
              <a:t>/</a:t>
            </a:r>
            <a:r>
              <a:rPr lang="ko-KR" altLang="en-US" sz="1200" b="1" kern="1200">
                <a:solidFill>
                  <a:schemeClr val="tx1"/>
                </a:solidFill>
                <a:latin typeface="+mj-lt"/>
                <a:ea typeface="+mn-ea"/>
                <a:cs typeface="+mn-cs"/>
              </a:rPr>
              <a:t>체중</a:t>
            </a:r>
            <a:r>
              <a:rPr lang="en-US" altLang="en-US" sz="1200" b="1" kern="120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altLang="ko-KR" sz="1200" b="1" kern="1200">
                <a:solidFill>
                  <a:schemeClr val="tx1"/>
                </a:solidFill>
                <a:latin typeface="+mj-lt"/>
                <a:ea typeface="+mn-ea"/>
                <a:cs typeface="+mn-cs"/>
              </a:rPr>
              <a:t>: </a:t>
            </a:r>
            <a:r>
              <a:rPr lang="en-US" altLang="ko-KR" sz="1200" b="1" kern="1200">
                <a:solidFill>
                  <a:schemeClr val="tx1"/>
                </a:solidFill>
                <a:latin typeface="+mj-lt"/>
                <a:ea typeface="+mn-ea"/>
                <a:cs typeface="+mn-cs"/>
              </a:rPr>
              <a:t>180cm </a:t>
            </a:r>
            <a:r>
              <a:rPr lang="en-US" altLang="ko-KR" sz="1200" b="1" kern="1200">
                <a:solidFill>
                  <a:schemeClr val="tx1"/>
                </a:solidFill>
                <a:latin typeface="+mj-lt"/>
                <a:ea typeface="+mn-ea"/>
                <a:cs typeface="+mn-cs"/>
              </a:rPr>
              <a:t>/ </a:t>
            </a:r>
            <a:r>
              <a:rPr lang="en-US" altLang="ko-KR" sz="1200" b="1" kern="1200">
                <a:solidFill>
                  <a:schemeClr val="tx1"/>
                </a:solidFill>
                <a:latin typeface="+mj-lt"/>
                <a:ea typeface="+mn-ea"/>
                <a:cs typeface="+mn-cs"/>
              </a:rPr>
              <a:t>74kg</a:t>
            </a:r>
            <a:endParaRPr sz="1200" b="1" kern="120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" name="slide1_shape2"/>
          <p:cNvSpPr/>
          <p:nvPr/>
        </p:nvSpPr>
        <p:spPr>
          <a:xfrm>
            <a:off x="4232919" y="3559449"/>
            <a:ext cx="2989946" cy="2416046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lvl="0" algn="l" defTabSz="457200" latinLnBrk="0"/>
            <a:r>
              <a:rPr lang="en-US" altLang="en-US" sz="1100" b="1" kern="1200">
                <a:solidFill>
                  <a:schemeClr val="tx1"/>
                </a:solidFill>
                <a:latin typeface="휴먼모음T"/>
                <a:ea typeface="휴먼모음T"/>
                <a:cs typeface="+mn-cs"/>
              </a:rPr>
              <a:t>▣</a:t>
            </a:r>
            <a:r>
              <a:rPr lang="ko-KR" altLang="en-US" sz="1100" b="1" kern="1200">
                <a:solidFill>
                  <a:schemeClr val="tx1"/>
                </a:solidFill>
                <a:latin typeface="휴먼모음T"/>
                <a:ea typeface="휴먼모음T"/>
                <a:cs typeface="+mn-cs"/>
              </a:rPr>
              <a:t>경력사항</a:t>
            </a:r>
            <a:endParaRPr sz="1100" b="1" kern="1200">
              <a:solidFill>
                <a:schemeClr val="tx1"/>
              </a:solidFill>
              <a:latin typeface="휴먼모음T"/>
              <a:ea typeface="휴먼모음T"/>
              <a:cs typeface="+mn-cs"/>
            </a:endParaRPr>
          </a:p>
          <a:p>
            <a:pPr marL="0" lvl="0" algn="l" defTabSz="457200" latinLnBrk="0"/>
            <a:endParaRPr sz="1100" b="1" kern="1200">
              <a:solidFill>
                <a:schemeClr val="tx1"/>
              </a:solidFill>
              <a:latin typeface="휴먼모음T"/>
              <a:ea typeface="휴먼모음T"/>
              <a:cs typeface="+mn-cs"/>
            </a:endParaRPr>
          </a:p>
          <a:p>
            <a:pPr marL="0" lvl="0" algn="l" defTabSz="457200" latinLnBrk="0"/>
            <a:r>
              <a:rPr lang="en-US" altLang="ko-KR" sz="1100" b="1" kern="1200">
                <a:solidFill>
                  <a:schemeClr val="tx1"/>
                </a:solidFill>
                <a:latin typeface="휴먼모음T"/>
                <a:ea typeface="휴먼모음T"/>
                <a:cs typeface="+mn-cs"/>
              </a:rPr>
              <a:t>[</a:t>
            </a:r>
            <a:r>
              <a:rPr lang="ko-KR" altLang="en-US" sz="1100" b="1" kern="1200">
                <a:solidFill>
                  <a:schemeClr val="tx1"/>
                </a:solidFill>
                <a:latin typeface="휴먼모음T"/>
                <a:ea typeface="휴먼모음T"/>
                <a:cs typeface="+mn-cs"/>
              </a:rPr>
              <a:t>드라마</a:t>
            </a:r>
            <a:r>
              <a:rPr lang="en-US" altLang="ko-KR" sz="1100" b="1" kern="1200">
                <a:solidFill>
                  <a:schemeClr val="tx1"/>
                </a:solidFill>
                <a:latin typeface="휴먼모음T"/>
                <a:ea typeface="휴먼모음T"/>
                <a:cs typeface="+mn-cs"/>
              </a:rPr>
              <a:t>]</a:t>
            </a:r>
            <a:endParaRPr sz="1100" b="1" kern="1200">
              <a:solidFill>
                <a:schemeClr val="tx1"/>
              </a:solidFill>
              <a:latin typeface="휴먼모음T"/>
              <a:ea typeface="휴먼모음T"/>
              <a:cs typeface="+mn-cs"/>
            </a:endParaRPr>
          </a:p>
          <a:p>
            <a:pPr marL="0" lvl="0" algn="l" defTabSz="457200" latinLnBrk="0"/>
            <a:r>
              <a:rPr lang="ko-KR" altLang="en-US" sz="1000" kern="1200">
                <a:solidFill>
                  <a:schemeClr val="tx1"/>
                </a:solidFill>
                <a:latin typeface="휴먼모음T"/>
                <a:ea typeface="휴먼모음T"/>
                <a:cs typeface="+mn-cs"/>
              </a:rPr>
              <a:t>웹드라마</a:t>
            </a:r>
            <a:r>
              <a:rPr lang="en-US" altLang="en-US" sz="1000" kern="1200">
                <a:solidFill>
                  <a:schemeClr val="tx1"/>
                </a:solidFill>
                <a:latin typeface="휴먼모음T"/>
                <a:ea typeface="휴먼모음T"/>
                <a:cs typeface="+mn-cs"/>
              </a:rPr>
              <a:t> </a:t>
            </a:r>
            <a:r>
              <a:rPr lang="ko-KR" altLang="en-US" sz="1000" kern="1200">
                <a:solidFill>
                  <a:schemeClr val="tx1"/>
                </a:solidFill>
                <a:latin typeface="휴먼모음T"/>
                <a:ea typeface="휴먼모음T"/>
                <a:cs typeface="+mn-cs"/>
              </a:rPr>
              <a:t>캐스트</a:t>
            </a:r>
            <a:r>
              <a:rPr lang="en-US" altLang="ko-KR" sz="1000" kern="1200">
                <a:solidFill>
                  <a:schemeClr val="tx1"/>
                </a:solidFill>
                <a:latin typeface="휴먼모음T"/>
                <a:ea typeface="휴먼모음T"/>
                <a:cs typeface="+mn-cs"/>
              </a:rPr>
              <a:t> </a:t>
            </a:r>
            <a:r>
              <a:rPr lang="en-US" altLang="ko-KR" sz="1000" kern="1200">
                <a:solidFill>
                  <a:schemeClr val="tx1"/>
                </a:solidFill>
                <a:latin typeface="휴먼모음T"/>
                <a:ea typeface="휴먼모음T"/>
                <a:cs typeface="+mn-cs"/>
              </a:rPr>
              <a:t>–</a:t>
            </a:r>
            <a:r>
              <a:rPr lang="en-US" altLang="ko-KR" sz="1000" kern="1200">
                <a:solidFill>
                  <a:schemeClr val="tx1"/>
                </a:solidFill>
                <a:latin typeface="휴먼모음T"/>
                <a:ea typeface="휴먼모음T"/>
                <a:cs typeface="+mn-cs"/>
              </a:rPr>
              <a:t> </a:t>
            </a:r>
            <a:r>
              <a:rPr lang="ko-KR" altLang="en-US" sz="1000" kern="1200">
                <a:solidFill>
                  <a:schemeClr val="tx1"/>
                </a:solidFill>
                <a:latin typeface="휴먼모음T"/>
                <a:ea typeface="휴먼모음T"/>
                <a:cs typeface="+mn-cs"/>
              </a:rPr>
              <a:t>학생</a:t>
            </a:r>
            <a:r>
              <a:rPr lang="en-US" altLang="en-US" sz="1000" kern="1200">
                <a:solidFill>
                  <a:schemeClr val="tx1"/>
                </a:solidFill>
                <a:latin typeface="휴먼모음T"/>
                <a:ea typeface="휴먼모음T"/>
                <a:cs typeface="+mn-cs"/>
              </a:rPr>
              <a:t> </a:t>
            </a:r>
            <a:r>
              <a:rPr lang="zh-CN" altLang="en-US" sz="1000" kern="1200">
                <a:solidFill>
                  <a:schemeClr val="tx1"/>
                </a:solidFill>
                <a:latin typeface="휴먼모음T"/>
                <a:ea typeface="휴먼모음T"/>
                <a:cs typeface="+mn-cs"/>
              </a:rPr>
              <a:t>役</a:t>
            </a:r>
            <a:endParaRPr sz="1000" kern="1200">
              <a:solidFill>
                <a:schemeClr val="tx1"/>
              </a:solidFill>
              <a:latin typeface="휴먼모음T"/>
              <a:ea typeface="휴먼모음T"/>
              <a:cs typeface="+mn-cs"/>
            </a:endParaRPr>
          </a:p>
          <a:p>
            <a:pPr marL="0" lvl="0" algn="l" defTabSz="457200" latinLnBrk="0"/>
            <a:endParaRPr sz="1100" b="1" kern="1200">
              <a:solidFill>
                <a:schemeClr val="tx1"/>
              </a:solidFill>
              <a:latin typeface="휴먼모음T"/>
              <a:ea typeface="휴먼모음T"/>
              <a:cs typeface="+mn-cs"/>
            </a:endParaRPr>
          </a:p>
          <a:p>
            <a:pPr marL="0" lvl="0" algn="l" defTabSz="457200" latinLnBrk="0"/>
            <a:r>
              <a:rPr lang="en-US" altLang="ko-KR" sz="1100" b="1" kern="1200">
                <a:solidFill>
                  <a:schemeClr val="tx1"/>
                </a:solidFill>
                <a:latin typeface="휴먼모음T"/>
                <a:ea typeface="휴먼모음T"/>
                <a:cs typeface="+mn-cs"/>
              </a:rPr>
              <a:t>[</a:t>
            </a:r>
            <a:r>
              <a:rPr lang="ko-KR" altLang="en-US" sz="1100" b="1" kern="1200">
                <a:solidFill>
                  <a:schemeClr val="tx1"/>
                </a:solidFill>
                <a:latin typeface="휴먼모음T"/>
                <a:ea typeface="휴먼모음T"/>
                <a:cs typeface="+mn-cs"/>
              </a:rPr>
              <a:t>영화</a:t>
            </a:r>
            <a:r>
              <a:rPr lang="en-US" altLang="ko-KR" sz="1100" b="1" kern="1200">
                <a:solidFill>
                  <a:schemeClr val="tx1"/>
                </a:solidFill>
                <a:latin typeface="휴먼모음T"/>
                <a:ea typeface="휴먼모음T"/>
                <a:cs typeface="+mn-cs"/>
              </a:rPr>
              <a:t>]</a:t>
            </a:r>
            <a:endParaRPr sz="1100" b="1" kern="1200">
              <a:solidFill>
                <a:schemeClr val="tx1"/>
              </a:solidFill>
              <a:latin typeface="휴먼모음T"/>
              <a:ea typeface="휴먼모음T"/>
              <a:cs typeface="+mn-cs"/>
            </a:endParaRPr>
          </a:p>
          <a:p>
            <a:pPr marL="0" lvl="0" algn="l" defTabSz="457200" latinLnBrk="0"/>
            <a:r>
              <a:rPr lang="ko-KR" altLang="en-US" sz="1000" kern="1200">
                <a:solidFill>
                  <a:schemeClr val="tx1"/>
                </a:solidFill>
                <a:latin typeface="휴먼모음T"/>
                <a:ea typeface="휴먼모음T"/>
                <a:cs typeface="+mn-cs"/>
              </a:rPr>
              <a:t>단편영화</a:t>
            </a:r>
            <a:r>
              <a:rPr lang="en-US" altLang="en-US" sz="1000" kern="1200">
                <a:solidFill>
                  <a:schemeClr val="tx1"/>
                </a:solidFill>
                <a:latin typeface="휴먼모음T"/>
                <a:ea typeface="휴먼모음T"/>
                <a:cs typeface="+mn-cs"/>
              </a:rPr>
              <a:t> </a:t>
            </a:r>
            <a:r>
              <a:rPr lang="ko-KR" altLang="en-US" sz="1000" kern="1200">
                <a:solidFill>
                  <a:schemeClr val="tx1"/>
                </a:solidFill>
                <a:latin typeface="휴먼모음T"/>
                <a:ea typeface="휴먼모음T"/>
                <a:cs typeface="+mn-cs"/>
              </a:rPr>
              <a:t>찐따들</a:t>
            </a:r>
            <a:r>
              <a:rPr lang="en-US" altLang="en-US" sz="1000" kern="1200">
                <a:solidFill>
                  <a:schemeClr val="tx1"/>
                </a:solidFill>
                <a:latin typeface="휴먼모음T"/>
                <a:ea typeface="휴먼모음T"/>
                <a:cs typeface="+mn-cs"/>
              </a:rPr>
              <a:t> </a:t>
            </a:r>
            <a:r>
              <a:rPr lang="en-US" altLang="ko-KR" sz="1000" kern="1200">
                <a:solidFill>
                  <a:schemeClr val="tx1"/>
                </a:solidFill>
                <a:latin typeface="휴먼모음T"/>
                <a:ea typeface="휴먼모음T"/>
                <a:cs typeface="+mn-cs"/>
              </a:rPr>
              <a:t>–</a:t>
            </a:r>
            <a:r>
              <a:rPr lang="en-US" altLang="ko-KR" sz="1000" kern="1200">
                <a:solidFill>
                  <a:schemeClr val="tx1"/>
                </a:solidFill>
                <a:latin typeface="휴먼모음T"/>
                <a:ea typeface="휴먼모음T"/>
                <a:cs typeface="+mn-cs"/>
              </a:rPr>
              <a:t> </a:t>
            </a:r>
            <a:r>
              <a:rPr lang="ko-KR" altLang="en-US" sz="1000" kern="1200">
                <a:solidFill>
                  <a:schemeClr val="tx1"/>
                </a:solidFill>
                <a:latin typeface="휴먼모음T"/>
                <a:ea typeface="휴먼모음T"/>
                <a:cs typeface="+mn-cs"/>
              </a:rPr>
              <a:t>일진</a:t>
            </a:r>
            <a:r>
              <a:rPr lang="en-US" altLang="en-US" sz="1000" kern="1200">
                <a:solidFill>
                  <a:schemeClr val="tx1"/>
                </a:solidFill>
                <a:latin typeface="휴먼모음T"/>
                <a:ea typeface="휴먼모음T"/>
                <a:cs typeface="+mn-cs"/>
              </a:rPr>
              <a:t> </a:t>
            </a:r>
            <a:r>
              <a:rPr lang="zh-CN" altLang="en-US" sz="1000" kern="1200">
                <a:solidFill>
                  <a:schemeClr val="tx1"/>
                </a:solidFill>
                <a:latin typeface="휴먼모음T"/>
                <a:ea typeface="휴먼모음T"/>
                <a:cs typeface="+mn-cs"/>
              </a:rPr>
              <a:t>役</a:t>
            </a:r>
            <a:endParaRPr sz="1000" kern="1200">
              <a:solidFill>
                <a:schemeClr val="tx1"/>
              </a:solidFill>
              <a:latin typeface="휴먼모음T"/>
              <a:ea typeface="휴먼모음T"/>
              <a:cs typeface="+mn-cs"/>
            </a:endParaRPr>
          </a:p>
          <a:p>
            <a:pPr marL="0" lvl="0" algn="l" defTabSz="457200" latinLnBrk="0"/>
            <a:endParaRPr sz="1100" b="1" kern="1200">
              <a:solidFill>
                <a:schemeClr val="tx1"/>
              </a:solidFill>
              <a:latin typeface="휴먼모음T"/>
              <a:ea typeface="휴먼모음T"/>
              <a:cs typeface="+mn-cs"/>
            </a:endParaRPr>
          </a:p>
          <a:p>
            <a:pPr marL="0" lvl="0" algn="l" defTabSz="457200" latinLnBrk="0"/>
            <a:r>
              <a:rPr lang="en-US" altLang="ko-KR" sz="1100" b="1" kern="1200">
                <a:solidFill>
                  <a:schemeClr val="tx1"/>
                </a:solidFill>
                <a:latin typeface="휴먼모음T"/>
                <a:ea typeface="휴먼모음T"/>
                <a:cs typeface="+mn-cs"/>
              </a:rPr>
              <a:t>[</a:t>
            </a:r>
            <a:r>
              <a:rPr lang="ko-KR" altLang="en-US" sz="1100" b="1" kern="1200">
                <a:solidFill>
                  <a:schemeClr val="tx1"/>
                </a:solidFill>
                <a:latin typeface="휴먼모음T"/>
                <a:ea typeface="휴먼모음T"/>
                <a:cs typeface="+mn-cs"/>
              </a:rPr>
              <a:t>연극</a:t>
            </a:r>
            <a:r>
              <a:rPr lang="en-US" altLang="ko-KR" sz="1100" b="1" kern="1200">
                <a:solidFill>
                  <a:schemeClr val="tx1"/>
                </a:solidFill>
                <a:latin typeface="휴먼모음T"/>
                <a:ea typeface="휴먼모음T"/>
                <a:cs typeface="+mn-cs"/>
              </a:rPr>
              <a:t>]</a:t>
            </a:r>
            <a:endParaRPr sz="1100" b="1" kern="1200">
              <a:solidFill>
                <a:schemeClr val="tx1"/>
              </a:solidFill>
              <a:latin typeface="휴먼모음T"/>
              <a:ea typeface="휴먼모음T"/>
              <a:cs typeface="+mn-cs"/>
            </a:endParaRPr>
          </a:p>
          <a:p>
            <a:pPr marL="0" lvl="0" algn="l" defTabSz="457200" latinLnBrk="0"/>
            <a:r>
              <a:rPr lang="ko-KR" altLang="en-US" sz="1000" kern="1200">
                <a:solidFill>
                  <a:schemeClr val="tx1"/>
                </a:solidFill>
                <a:latin typeface="휴먼모음T"/>
                <a:ea typeface="휴먼모음T"/>
                <a:cs typeface="+mn-cs"/>
              </a:rPr>
              <a:t>청혼</a:t>
            </a:r>
            <a:r>
              <a:rPr lang="en-US" altLang="en-US" sz="1000" kern="1200">
                <a:solidFill>
                  <a:schemeClr val="tx1"/>
                </a:solidFill>
                <a:latin typeface="휴먼모음T"/>
                <a:ea typeface="휴먼모음T"/>
                <a:cs typeface="+mn-cs"/>
              </a:rPr>
              <a:t> </a:t>
            </a:r>
            <a:r>
              <a:rPr lang="en-US" altLang="ko-KR" sz="1000" kern="1200">
                <a:solidFill>
                  <a:schemeClr val="tx1"/>
                </a:solidFill>
                <a:latin typeface="휴먼모음T"/>
                <a:ea typeface="휴먼모음T"/>
                <a:cs typeface="+mn-cs"/>
              </a:rPr>
              <a:t>–</a:t>
            </a:r>
            <a:r>
              <a:rPr lang="en-US" altLang="ko-KR" sz="1000" kern="1200">
                <a:solidFill>
                  <a:schemeClr val="tx1"/>
                </a:solidFill>
                <a:latin typeface="휴먼모음T"/>
                <a:ea typeface="휴먼모음T"/>
                <a:cs typeface="+mn-cs"/>
              </a:rPr>
              <a:t> </a:t>
            </a:r>
            <a:r>
              <a:rPr lang="ko-KR" altLang="en-US" sz="1000" kern="1200">
                <a:solidFill>
                  <a:schemeClr val="tx1"/>
                </a:solidFill>
                <a:latin typeface="휴먼모음T"/>
                <a:ea typeface="휴먼모음T"/>
                <a:cs typeface="+mn-cs"/>
              </a:rPr>
              <a:t>주연</a:t>
            </a:r>
            <a:r>
              <a:rPr lang="en-US" altLang="en-US" sz="1000" kern="1200">
                <a:solidFill>
                  <a:schemeClr val="tx1"/>
                </a:solidFill>
                <a:latin typeface="휴먼모음T"/>
                <a:ea typeface="휴먼모음T"/>
                <a:cs typeface="+mn-cs"/>
              </a:rPr>
              <a:t> </a:t>
            </a:r>
            <a:r>
              <a:rPr lang="ko-KR" altLang="en-US" sz="1000" kern="1200">
                <a:solidFill>
                  <a:schemeClr val="tx1"/>
                </a:solidFill>
                <a:latin typeface="휴먼모음T"/>
                <a:ea typeface="휴먼모음T"/>
                <a:cs typeface="+mn-cs"/>
              </a:rPr>
              <a:t>영도</a:t>
            </a:r>
            <a:r>
              <a:rPr lang="en-US" altLang="en-US" sz="1000" kern="1200">
                <a:solidFill>
                  <a:schemeClr val="tx1"/>
                </a:solidFill>
                <a:latin typeface="휴먼모음T"/>
                <a:ea typeface="휴먼모음T"/>
                <a:cs typeface="+mn-cs"/>
              </a:rPr>
              <a:t> </a:t>
            </a:r>
            <a:r>
              <a:rPr lang="zh-CN" altLang="en-US" sz="1000" kern="1200">
                <a:solidFill>
                  <a:schemeClr val="tx1"/>
                </a:solidFill>
                <a:latin typeface="휴먼모음T"/>
                <a:ea typeface="휴먼모음T"/>
                <a:cs typeface="+mn-cs"/>
              </a:rPr>
              <a:t>役</a:t>
            </a:r>
            <a:endParaRPr sz="1000" kern="1200">
              <a:solidFill>
                <a:schemeClr val="tx1"/>
              </a:solidFill>
              <a:latin typeface="휴먼모음T"/>
              <a:ea typeface="휴먼모음T"/>
              <a:cs typeface="+mn-cs"/>
            </a:endParaRPr>
          </a:p>
          <a:p>
            <a:pPr marL="0" lvl="0" algn="l" defTabSz="457200" latinLnBrk="0"/>
            <a:endParaRPr sz="1100" b="1" kern="1200">
              <a:solidFill>
                <a:schemeClr val="tx1"/>
              </a:solidFill>
              <a:latin typeface="휴먼모음T"/>
              <a:ea typeface="휴먼모음T"/>
              <a:cs typeface="+mn-cs"/>
            </a:endParaRPr>
          </a:p>
          <a:p>
            <a:pPr marL="0" lvl="0" algn="l" defTabSz="457200" latinLnBrk="0"/>
            <a:endParaRPr sz="1000" kern="1200">
              <a:solidFill>
                <a:schemeClr val="tx1"/>
              </a:solidFill>
              <a:latin typeface="휴먼모음T"/>
              <a:ea typeface="휴먼모음T"/>
              <a:cs typeface="+mn-cs"/>
            </a:endParaRPr>
          </a:p>
          <a:p>
            <a:pPr marL="0" lvl="0" algn="l" defTabSz="457200" latinLnBrk="0"/>
            <a:endParaRPr sz="1000" kern="1200">
              <a:solidFill>
                <a:schemeClr val="tx1"/>
              </a:solidFill>
              <a:latin typeface="휴먼모음T"/>
              <a:ea typeface="휴먼모음T"/>
              <a:cs typeface="+mn-cs"/>
            </a:endParaRPr>
          </a:p>
          <a:p>
            <a:pPr marL="0" lvl="0" algn="l" defTabSz="457200" latinLnBrk="0"/>
            <a:endParaRPr sz="1000" kern="1200">
              <a:solidFill>
                <a:schemeClr val="tx1"/>
              </a:solidFill>
              <a:latin typeface="휴먼모음T"/>
              <a:ea typeface="휴먼모음T"/>
              <a:cs typeface="+mn-cs"/>
            </a:endParaRPr>
          </a:p>
        </p:txBody>
      </p:sp>
      <p:sp>
        <p:nvSpPr>
          <p:cNvPr id="5" name="slide1_shape3"/>
          <p:cNvSpPr/>
          <p:nvPr/>
        </p:nvSpPr>
        <p:spPr>
          <a:xfrm>
            <a:off x="1156738" y="5450594"/>
            <a:ext cx="1944216" cy="646331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lvl="0" algn="l" defTabSz="457200" latinLnBrk="0"/>
            <a:r>
              <a:rPr lang="ko-KR" altLang="en-US" sz="3600" b="1" kern="120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한</a:t>
            </a:r>
            <a:r>
              <a:rPr lang="en-US" altLang="en-US" sz="3600" b="1" kern="120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 </a:t>
            </a:r>
            <a:r>
              <a:rPr lang="ko-KR" altLang="en-US" sz="3600" b="1" kern="120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동</a:t>
            </a:r>
            <a:r>
              <a:rPr lang="en-US" altLang="en-US" sz="3600" b="1" kern="120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 </a:t>
            </a:r>
            <a:r>
              <a:rPr lang="ko-KR" altLang="en-US" sz="3600" b="1" kern="1200">
                <a:solidFill>
                  <a:schemeClr val="tx1"/>
                </a:solidFill>
                <a:latin typeface="맑은 고딕"/>
                <a:ea typeface="맑은 고딕"/>
                <a:cs typeface="+mn-cs"/>
              </a:rPr>
              <a:t>균</a:t>
            </a:r>
            <a:endParaRPr sz="3600" b="1" kern="1200">
              <a:solidFill>
                <a:schemeClr val="tx1"/>
              </a:solidFill>
              <a:latin typeface="맑은 고딕"/>
              <a:ea typeface="맑은 고딕"/>
              <a:cs typeface="+mn-cs"/>
            </a:endParaRPr>
          </a:p>
        </p:txBody>
      </p:sp>
      <p:pic>
        <p:nvPicPr>
          <p:cNvPr id="6" name="Pic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4233545" cy="5370346"/>
          </a:xfrm>
          <a:prstGeom prst="rect">
            <a:avLst/>
          </a:prstGeom>
        </p:spPr>
      </p:pic>
      <p:pic>
        <p:nvPicPr>
          <p:cNvPr id="7" name="Pic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328795" y="23"/>
            <a:ext cx="2765424" cy="3559258"/>
          </a:xfrm>
          <a:prstGeom prst="rect">
            <a:avLst/>
          </a:prstGeom>
        </p:spPr>
      </p:pic>
      <p:pic>
        <p:nvPicPr>
          <p:cNvPr id="8" name="Pic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091045" y="24"/>
            <a:ext cx="2800349" cy="35592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5250" y="0"/>
            <a:ext cx="4572000" cy="6858000"/>
          </a:xfrm>
          <a:prstGeom prst="rect">
            <a:avLst/>
          </a:prstGeom>
        </p:spPr>
      </p:pic>
      <p:pic>
        <p:nvPicPr>
          <p:cNvPr id="3" name="Pic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2832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14924"/>
      </p:ext>
    </p:extLst>
  </p:cSld>
  <p:clrMapOvr>
    <a:masterClrMapping/>
  </p:clrMapOvr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6200" y="-75543"/>
            <a:ext cx="4569845" cy="6954051"/>
          </a:xfrm>
          <a:prstGeom prst="rect">
            <a:avLst/>
          </a:prstGeom>
        </p:spPr>
      </p:pic>
      <p:pic>
        <p:nvPicPr>
          <p:cNvPr id="3" name="Pic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245100" y="-75566"/>
            <a:ext cx="4572000" cy="695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512311"/>
      </p:ext>
    </p:extLst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"/>
        <a:cs typeface=""/>
        <a:font script="Arab" typeface="Times New Roman"/>
        <a:font script="Beng" typeface="Vrinda"/>
        <a:font script="Cans" typeface="Euphemia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ans" typeface="等线 Light"/>
        <a:font script="Hant" typeface="新細明體"/>
        <a:font script="Hebr" typeface="Times New Roman"/>
        <a:font script="Jpan" typeface="游ゴシック Light"/>
        <a:font script="Khmr" typeface="MoolBoran"/>
        <a:font script="Knda" typeface="Tunga"/>
        <a:font script="Laoo" typeface="DokChampa"/>
        <a:font script="Mlym" typeface="Kartika"/>
        <a:font script="Mong" typeface="Mongolian Baiti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Uigh" typeface="Microsoft Uighur"/>
        <a:font script="Viet" typeface="Times New Roman"/>
        <a:font script="Yiii" typeface="Microsoft Yi Baiti"/>
      </a:majorFont>
      <a:minorFont>
        <a:latin typeface="Calibri"/>
        <a:ea typeface=""/>
        <a:cs typeface=""/>
        <a:font script="Arab" typeface="Arial"/>
        <a:font script="Beng" typeface="Vrinda"/>
        <a:font script="Cans" typeface="Euphemia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ans" typeface="等线"/>
        <a:font script="Hant" typeface="新細明體"/>
        <a:font script="Hebr" typeface="Arial"/>
        <a:font script="Jpan" typeface="游ゴシック"/>
        <a:font script="Khmr" typeface="DaunPenh"/>
        <a:font script="Knda" typeface="Tunga"/>
        <a:font script="Laoo" typeface="DokChampa"/>
        <a:font script="Mlym" typeface="Kartika"/>
        <a:font script="Mong" typeface="Mongolian Baiti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Uigh" typeface="Microsoft Uighur"/>
        <a:font script="Viet" typeface="Arial"/>
        <a:font script="Yiii" typeface="Microsoft Yi Baiti"/>
      </a:minorFont>
    </a:fontScheme>
    <a:fmtScheme name="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tint val="67000"/>
                <a:satMod val="105000"/>
              </a:schemeClr>
            </a:gs>
            <a:gs pos="50000">
              <a:schemeClr val="phClr">
                <a:lumMod val="105000"/>
                <a:tint val="73000"/>
                <a:satMod val="103000"/>
              </a:schemeClr>
            </a:gs>
            <a:gs pos="100000">
              <a:schemeClr val="phClr">
                <a:lumMod val="105000"/>
                <a:tint val="81000"/>
                <a:satMod val="10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lumMod val="102000"/>
                <a:tint val="94000"/>
                <a:satMod val="103000"/>
              </a:schemeClr>
            </a:gs>
            <a:gs pos="50000">
              <a:schemeClr val="phClr">
                <a:lumMod val="100000"/>
                <a:shade val="100000"/>
                <a:satMod val="110000"/>
              </a:schemeClr>
            </a:gs>
            <a:gs pos="100000">
              <a:schemeClr val="phClr">
                <a:lumMod val="99000"/>
                <a:shade val="78000"/>
                <a:satMod val="120000"/>
              </a:schemeClr>
            </a:gs>
          </a:gsLst>
          <a:lin ang="540000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lumMod val="102000"/>
                <a:tint val="93000"/>
                <a:shade val="98000"/>
                <a:satMod val="150000"/>
              </a:schemeClr>
            </a:gs>
            <a:gs pos="50000">
              <a:schemeClr val="phClr">
                <a:lumMod val="103000"/>
                <a:tint val="98000"/>
                <a:shade val="90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1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사이냅소프트</ep:Company>
  <ep:Words>25</ep:Words>
  <ep:PresentationFormat>A4 Paper (210x297 mm)</ep:PresentationFormat>
  <ep:Paragraphs>17</ep:Paragraphs>
  <ep:Slides>3</ep:Slides>
  <ep:Notes>1</ep:Notes>
  <ep:TotalTime>0</ep:TotalTime>
  <ep:HiddenSlides>0</ep:HiddenSlides>
  <ep:MMClips>0</ep:MMClips>
  <ep:HeadingPairs>
    <vt:vector size="4" baseType="variant">
      <vt:variant>
        <vt:lpstr>Themes</vt:lpstr>
      </vt:variant>
      <vt:variant>
        <vt:i4>1</vt:i4>
      </vt:variant>
      <vt:variant>
        <vt:lpstr>Slide Title</vt:lpstr>
      </vt:variant>
      <vt:variant>
        <vt:i4>3</vt:i4>
      </vt:variant>
    </vt:vector>
  </ep:HeadingPairs>
  <ep:TitlesOfParts>
    <vt:vector size="4" baseType="lpstr">
      <vt:lpstr/>
      <vt:lpstr>Slide 1</vt:lpstr>
      <vt:lpstr>Slide 2</vt:lpstr>
      <vt:lpstr>Slide 3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2024-03-19T17:35:52.675</dcterms:created>
  <dc:creator>mycom</dc:creator>
  <cp:lastModifiedBy>잘균(hdgyun96)</cp:lastModifiedBy>
  <dcterms:modified xsi:type="dcterms:W3CDTF">2024-03-19T08:38:59.947</dcterms:modified>
  <cp:revision>1</cp:revision>
  <dc:title>PowerPoint 프레젠테이션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