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4DD2-CF66-426B-A94E-4A030E85FCDB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D4DF-A6BC-4C2E-81BB-FDE4106C9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김남규\Desktop\아지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8011" cy="3501008"/>
          </a:xfrm>
          <a:prstGeom prst="rect">
            <a:avLst/>
          </a:prstGeom>
          <a:noFill/>
        </p:spPr>
      </p:pic>
      <p:pic>
        <p:nvPicPr>
          <p:cNvPr id="2051" name="Picture 3" descr="C:\Users\김남규\Desktop\아지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475989" cy="3356992"/>
          </a:xfrm>
          <a:prstGeom prst="rect">
            <a:avLst/>
          </a:prstGeom>
          <a:noFill/>
        </p:spPr>
      </p:pic>
      <p:pic>
        <p:nvPicPr>
          <p:cNvPr id="2052" name="Picture 4" descr="C:\Users\김남규\Desktop\아지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379" y="0"/>
            <a:ext cx="4789621" cy="3592216"/>
          </a:xfrm>
          <a:prstGeom prst="rect">
            <a:avLst/>
          </a:prstGeom>
          <a:noFill/>
        </p:spPr>
      </p:pic>
      <p:pic>
        <p:nvPicPr>
          <p:cNvPr id="2053" name="Picture 5" descr="C:\Users\김남규\Desktop\아지트 표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82417" y="2796418"/>
            <a:ext cx="3335142" cy="47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김남규\Desktop\아지트 사진 남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82" y="-4474"/>
            <a:ext cx="4985846" cy="2885403"/>
          </a:xfrm>
          <a:prstGeom prst="rect">
            <a:avLst/>
          </a:prstGeom>
          <a:noFill/>
        </p:spPr>
      </p:pic>
      <p:pic>
        <p:nvPicPr>
          <p:cNvPr id="1027" name="Picture 3" descr="C:\Users\김남규\Desktop\아지트 사진 석도 남규 민슥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873069" cy="2924944"/>
          </a:xfrm>
          <a:prstGeom prst="rect">
            <a:avLst/>
          </a:prstGeom>
          <a:noFill/>
        </p:spPr>
      </p:pic>
      <p:pic>
        <p:nvPicPr>
          <p:cNvPr id="1028" name="Picture 4" descr="C:\Users\김남규\Desktop\아지트 사진 시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6741441" cy="3933056"/>
          </a:xfrm>
          <a:prstGeom prst="rect">
            <a:avLst/>
          </a:prstGeom>
          <a:noFill/>
        </p:spPr>
      </p:pic>
      <p:pic>
        <p:nvPicPr>
          <p:cNvPr id="1029" name="Picture 5" descr="C:\Users\김남규\Desktop\아지트 인물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003" y="2883569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김남규</dc:creator>
  <cp:lastModifiedBy>김남규</cp:lastModifiedBy>
  <cp:revision>2</cp:revision>
  <dcterms:created xsi:type="dcterms:W3CDTF">2024-04-19T15:32:19Z</dcterms:created>
  <dcterms:modified xsi:type="dcterms:W3CDTF">2024-04-19T15:44:16Z</dcterms:modified>
</cp:coreProperties>
</file>