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5D6"/>
    <a:srgbClr val="D3D1D2"/>
    <a:srgbClr val="C2C0C5"/>
    <a:srgbClr val="939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54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34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57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88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6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76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6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27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092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90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62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52D5A-EA5D-433A-AF9B-F30744492868}" type="datetimeFigureOut">
              <a:rPr lang="ko-KR" altLang="en-US" smtClean="0"/>
              <a:t>2024-05-05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A2D9-233D-4C2C-BB7B-D94AC09D76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07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C0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16"/>
          <a:stretch/>
        </p:blipFill>
        <p:spPr>
          <a:xfrm>
            <a:off x="503582" y="0"/>
            <a:ext cx="5724939" cy="685137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직사각형 5"/>
          <p:cNvSpPr/>
          <p:nvPr/>
        </p:nvSpPr>
        <p:spPr>
          <a:xfrm>
            <a:off x="357809" y="357809"/>
            <a:ext cx="11449878" cy="6096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4726009" y="2440463"/>
            <a:ext cx="438646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496" y="555888"/>
            <a:ext cx="5681964" cy="2359356"/>
          </a:xfrm>
          <a:prstGeom prst="rect">
            <a:avLst/>
          </a:prstGeom>
        </p:spPr>
      </p:pic>
      <p:sp>
        <p:nvSpPr>
          <p:cNvPr id="13" name="직각 삼각형 12"/>
          <p:cNvSpPr/>
          <p:nvPr/>
        </p:nvSpPr>
        <p:spPr>
          <a:xfrm rot="5400000">
            <a:off x="357809" y="357809"/>
            <a:ext cx="1736034" cy="173603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각 삼각형 13"/>
          <p:cNvSpPr/>
          <p:nvPr/>
        </p:nvSpPr>
        <p:spPr>
          <a:xfrm flipH="1">
            <a:off x="10093141" y="4717775"/>
            <a:ext cx="1736034" cy="173603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311018" y="7170174"/>
            <a:ext cx="224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210 콤퓨타세탁 R" panose="02020603020101020101" pitchFamily="18" charset="-127"/>
                <a:ea typeface="210 콤퓨타세탁 R" panose="02020603020101020101" pitchFamily="18" charset="-127"/>
              </a:rPr>
              <a:t>1 8 0 cm / 1 1 0 kg</a:t>
            </a:r>
            <a:endParaRPr lang="ko-KR" altLang="en-US" dirty="0" smtClean="0">
              <a:solidFill>
                <a:schemeClr val="bg1"/>
              </a:solidFill>
              <a:latin typeface="210 콤퓨타세탁 R" panose="02020603020101020101" pitchFamily="18" charset="-127"/>
              <a:ea typeface="210 콤퓨타세탁 R" panose="02020603020101020101" pitchFamily="18" charset="-127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97" y="2611708"/>
            <a:ext cx="5657578" cy="1079086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638" y="4961938"/>
            <a:ext cx="794151" cy="794151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44" y="5760420"/>
            <a:ext cx="367235" cy="36723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96" y="5153099"/>
            <a:ext cx="2578832" cy="49381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444" y="5666730"/>
            <a:ext cx="3395766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7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31306" y="3578173"/>
            <a:ext cx="5409232" cy="26735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" b="25808"/>
          <a:stretch/>
        </p:blipFill>
        <p:spPr>
          <a:xfrm flipH="1">
            <a:off x="5767042" y="357809"/>
            <a:ext cx="6305685" cy="685137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직사각형 3"/>
          <p:cNvSpPr/>
          <p:nvPr/>
        </p:nvSpPr>
        <p:spPr>
          <a:xfrm>
            <a:off x="357809" y="357809"/>
            <a:ext cx="11449878" cy="6096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6472" y="7209184"/>
            <a:ext cx="44326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X국민시대" panose="02020600000000000000" pitchFamily="18" charset="-127"/>
                <a:ea typeface="DX국민시대" panose="02020600000000000000" pitchFamily="18" charset="-127"/>
              </a:rPr>
              <a:t>Filmography</a:t>
            </a:r>
          </a:p>
          <a:p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DX국민시대" panose="02020600000000000000" pitchFamily="18" charset="-127"/>
              <a:ea typeface="DX국민시대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- 2023.06.15 ~ 2023.06.25 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대학로 단막극장</a:t>
            </a:r>
          </a:p>
          <a:p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   연극 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&lt;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놀이터를 폭파시켰다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&gt; </a:t>
            </a:r>
            <a:r>
              <a:rPr lang="ko-KR" alt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멀티맨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 역</a:t>
            </a:r>
          </a:p>
          <a:p>
            <a:endParaRPr lang="ko-KR" alt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210 블로그 L" panose="02020603020101020101" pitchFamily="18" charset="-127"/>
              <a:ea typeface="210 블로그 L" panose="02020603020101020101" pitchFamily="18" charset="-127"/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- 2023.09.01 ~ 2023.10.15 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수유연극실험실</a:t>
            </a:r>
          </a:p>
          <a:p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   연극 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&lt;</a:t>
            </a:r>
            <a:r>
              <a:rPr lang="ko-KR" alt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쇼팔다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 미친 유령극단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&gt; 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배우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1 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210 블로그 L" panose="02020603020101020101" pitchFamily="18" charset="-127"/>
                <a:ea typeface="210 블로그 L" panose="02020603020101020101" pitchFamily="18" charset="-127"/>
              </a:rPr>
              <a:t>역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210 블로그 L" panose="02020603020101020101" pitchFamily="18" charset="-127"/>
              <a:ea typeface="210 블로그 L" panose="0202060302010102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07" y="3754836"/>
            <a:ext cx="1547949" cy="232021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776" y="3754836"/>
            <a:ext cx="1549140" cy="2322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684" y="3754836"/>
            <a:ext cx="1549140" cy="2322000"/>
          </a:xfrm>
          <a:prstGeom prst="rect">
            <a:avLst/>
          </a:prstGeom>
        </p:spPr>
      </p:pic>
      <p:sp>
        <p:nvSpPr>
          <p:cNvPr id="11" name="직각 삼각형 10"/>
          <p:cNvSpPr/>
          <p:nvPr/>
        </p:nvSpPr>
        <p:spPr>
          <a:xfrm rot="16200000" flipH="1">
            <a:off x="10071653" y="357809"/>
            <a:ext cx="1736034" cy="173603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49" y="681309"/>
            <a:ext cx="4548010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8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210 블로그 L</vt:lpstr>
      <vt:lpstr>210 콤퓨타세탁 R</vt:lpstr>
      <vt:lpstr>DX국민시대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3</cp:revision>
  <dcterms:created xsi:type="dcterms:W3CDTF">2024-05-05T04:17:39Z</dcterms:created>
  <dcterms:modified xsi:type="dcterms:W3CDTF">2024-05-05T04:38:30Z</dcterms:modified>
</cp:coreProperties>
</file>