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jpeg"  /><Relationship Id="rId5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9gu6Jm-G0eY?si=iC8n_qAngWvESct0" TargetMode="External" /><Relationship Id="rId3" Type="http://schemas.openxmlformats.org/officeDocument/2006/relationships/video" Target="https://www.youtube.com/embed/9gu6Jm-G0eY" TargetMode="External" /><Relationship Id="rId4" Type="http://schemas.microsoft.com/office/2007/relationships/media" Target="https://www.youtube.com/embed/9gu6Jm-G0eY" TargetMode="External" /><Relationship Id="rId5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Relationship Id="rId5" Type="http://schemas.openxmlformats.org/officeDocument/2006/relationships/image" Target="../media/image10.jpeg"  /><Relationship Id="rId6" Type="http://schemas.openxmlformats.org/officeDocument/2006/relationships/image" Target="../media/image11.jpeg"  /><Relationship Id="rId7" Type="http://schemas.openxmlformats.org/officeDocument/2006/relationships/image" Target="../media/image12.jpeg"  /><Relationship Id="rId8" Type="http://schemas.openxmlformats.org/officeDocument/2006/relationships/image" Target="../media/image1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rcRect l="-6870" t="150" r="4350" b="-150"/>
          <a:stretch>
            <a:fillRect/>
          </a:stretch>
        </p:blipFill>
        <p:spPr>
          <a:xfrm>
            <a:off x="3584103" y="0"/>
            <a:ext cx="4688849" cy="6858000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rcRect l="5270" t="-150" r="8930" b="150"/>
          <a:stretch>
            <a:fillRect/>
          </a:stretch>
        </p:blipFill>
        <p:spPr>
          <a:xfrm>
            <a:off x="0" y="0"/>
            <a:ext cx="3923044" cy="6858000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5"/>
          <a:srcRect l="2970" r="11230"/>
          <a:stretch>
            <a:fillRect/>
          </a:stretch>
        </p:blipFill>
        <p:spPr>
          <a:xfrm>
            <a:off x="8272952" y="-1"/>
            <a:ext cx="391904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854979" y="0"/>
            <a:ext cx="4482042" cy="6858000"/>
          </a:xfrm>
        </p:spPr>
        <p:txBody>
          <a:bodyPr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3200"/>
              <a:t>정보화</a:t>
            </a:r>
            <a:br>
              <a:rPr lang="ko-KR" altLang="en-US" sz="3200"/>
            </a:br>
            <a:r>
              <a:rPr lang="en-US" altLang="ko-KR" sz="3200"/>
              <a:t>2006.01.05</a:t>
            </a:r>
            <a:r>
              <a:rPr lang="ko-KR" altLang="en-US" sz="3200"/>
              <a:t> 만 </a:t>
            </a:r>
            <a:r>
              <a:rPr lang="en-US" altLang="ko-KR" sz="3200"/>
              <a:t>18</a:t>
            </a:r>
            <a:r>
              <a:rPr lang="ko-KR" altLang="en-US" sz="3200"/>
              <a:t>세</a:t>
            </a:r>
            <a:br>
              <a:rPr lang="ko-KR" altLang="en-US" sz="3200"/>
            </a:br>
            <a:r>
              <a:rPr lang="en-US" altLang="ko-KR" sz="3200"/>
              <a:t>ENTJ</a:t>
            </a:r>
            <a:br>
              <a:rPr lang="ko-KR" altLang="en-US" sz="3200"/>
            </a:br>
            <a:r>
              <a:rPr lang="ko-KR" altLang="en-US" sz="3200"/>
              <a:t>서울 종로구 혜화 거주</a:t>
            </a:r>
            <a:br>
              <a:rPr lang="ko-KR" altLang="en-US" sz="3200"/>
            </a:br>
            <a:r>
              <a:rPr lang="ko-KR" altLang="en-US" sz="3200"/>
              <a:t>정화예술대학교</a:t>
            </a:r>
            <a:br>
              <a:rPr lang="ko-KR" altLang="en-US" sz="3200"/>
            </a:br>
            <a:r>
              <a:rPr lang="ko-KR" altLang="en-US" sz="3200"/>
              <a:t>영상제작과 </a:t>
            </a:r>
            <a:r>
              <a:rPr lang="en-US" altLang="ko-KR" sz="3200"/>
              <a:t>1</a:t>
            </a:r>
            <a:r>
              <a:rPr lang="ko-KR" altLang="en-US" sz="3200"/>
              <a:t>학년 재학</a:t>
            </a:r>
            <a:br>
              <a:rPr lang="ko-KR" altLang="en-US" sz="3200"/>
            </a:br>
            <a:r>
              <a:rPr lang="en-US" altLang="ko-KR" sz="3200"/>
              <a:t>010-8270-0105</a:t>
            </a:r>
            <a:br>
              <a:rPr lang="ko-KR" altLang="en-US" sz="3200"/>
            </a:br>
            <a:r>
              <a:rPr lang="en-US" altLang="ko-KR" sz="3200"/>
              <a:t>bohwa0105@naver.com</a:t>
            </a:r>
            <a:br>
              <a:rPr lang="en-US" altLang="ko-KR" sz="3200"/>
            </a:br>
            <a:r>
              <a:rPr lang="en-US" altLang="ko-KR" sz="3200"/>
              <a:t>@ppikka_ppokka</a:t>
            </a:r>
            <a:br>
              <a:rPr lang="ko-KR" altLang="en-US" sz="3200"/>
            </a:br>
            <a:br>
              <a:rPr lang="ko-KR" altLang="en-US" sz="3200"/>
            </a:b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인스타 스냅 모델 </a:t>
            </a:r>
            <a:r>
              <a:rPr xmlns:mc="http://schemas.openxmlformats.org/markup-compatibility/2006" xmlns:hp="http://schemas.haansoft.com/office/presentation/8.0" kumimoji="0" lang="en-US" altLang="ko-KR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2023</a:t>
            </a: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~</a:t>
            </a:r>
            <a:b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연기 입시 </a:t>
            </a:r>
            <a:r>
              <a:rPr xmlns:mc="http://schemas.openxmlformats.org/markup-compatibility/2006" xmlns:hp="http://schemas.haansoft.com/office/presentation/8.0" kumimoji="0" lang="en-US" altLang="ko-KR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3</a:t>
            </a:r>
            <a:r>
              <a: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개월</a:t>
            </a:r>
            <a:endParaRPr xmlns:mc="http://schemas.openxmlformats.org/markup-compatibility/2006" xmlns:hp="http://schemas.haansoft.com/office/presentation/8.0" kumimoji="0" lang="ko-KR" altLang="en-US" sz="32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2"/>
          <a:srcRect l="25900" t="280" r="24020"/>
          <a:stretch>
            <a:fillRect/>
          </a:stretch>
        </p:blipFill>
        <p:spPr>
          <a:xfrm>
            <a:off x="0" y="1621554"/>
            <a:ext cx="3945218" cy="5236446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rcRect l="21620" r="24740"/>
          <a:stretch>
            <a:fillRect/>
          </a:stretch>
        </p:blipFill>
        <p:spPr>
          <a:xfrm>
            <a:off x="8401400" y="0"/>
            <a:ext cx="3790599" cy="4712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138138" y="0"/>
            <a:ext cx="3053862" cy="53611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altLang="ko-KR" sz="1000">
                <a:hlinkClick r:id="rId2"/>
              </a:rPr>
              <a:t>https://youtu.be/9gu6Jm-G0eY?si=iC8n_qAngWvESct0</a:t>
            </a:r>
            <a:endParaRPr lang="en-US" altLang="ko-KR" sz="1000"/>
          </a:p>
        </p:txBody>
      </p:sp>
      <p:pic>
        <p:nvPicPr>
          <p:cNvPr id="5" name="9gu6Jm-G0eY">
            <a:hlinkClick r:id="" action="ppaction://media"/>
          </p:cNvPr>
          <p:cNvPicPr>
            <a:picLocks noRot="1" noChangeAspect="1"/>
          </p:cNvPicPr>
          <p:nvPr>
            <a:videoFile r:link="rId3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5"/>
          <a:stretch>
            <a:fillRect/>
          </a:stretch>
        </p:blipFill>
        <p:spPr>
          <a:xfrm>
            <a:off x="0" y="0"/>
            <a:ext cx="9167026" cy="687526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9968803" y="536112"/>
            <a:ext cx="1904999" cy="358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연기 영상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3169418" cy="4754127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19862" y="0"/>
            <a:ext cx="3572138" cy="5358207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rcRect t="18010" b="5490"/>
          <a:stretch>
            <a:fillRect/>
          </a:stretch>
        </p:blipFill>
        <p:spPr>
          <a:xfrm>
            <a:off x="5823161" y="0"/>
            <a:ext cx="2796701" cy="4754127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rcRect t="14040" b="5340"/>
          <a:stretch>
            <a:fillRect/>
          </a:stretch>
        </p:blipFill>
        <p:spPr>
          <a:xfrm>
            <a:off x="3169418" y="0"/>
            <a:ext cx="2653742" cy="4754127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6"/>
          <a:srcRect t="3050" b="65340"/>
          <a:stretch>
            <a:fillRect/>
          </a:stretch>
        </p:blipFill>
        <p:spPr>
          <a:xfrm>
            <a:off x="4280111" y="4690276"/>
            <a:ext cx="3086100" cy="2167723"/>
          </a:xfrm>
          <a:prstGeom prst="rect">
            <a:avLst/>
          </a:prstGeom>
        </p:spPr>
      </p:pic>
      <p:pic>
        <p:nvPicPr>
          <p:cNvPr id="9" name=""/>
          <p:cNvPicPr>
            <a:picLocks noChangeAspect="1"/>
          </p:cNvPicPr>
          <p:nvPr/>
        </p:nvPicPr>
        <p:blipFill rotWithShape="1">
          <a:blip r:embed="rId7"/>
          <a:srcRect t="30920" b="42580"/>
          <a:stretch>
            <a:fillRect/>
          </a:stretch>
        </p:blipFill>
        <p:spPr>
          <a:xfrm>
            <a:off x="0" y="4751267"/>
            <a:ext cx="3578050" cy="2106734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8"/>
          <a:srcRect t="4430" b="69080"/>
          <a:stretch>
            <a:fillRect/>
          </a:stretch>
        </p:blipFill>
        <p:spPr>
          <a:xfrm>
            <a:off x="8619861" y="4754747"/>
            <a:ext cx="3572138" cy="2103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</ep:Words>
  <ep:PresentationFormat>화면 슬라이드 쇼(4:3)</ep:PresentationFormat>
  <ep:Paragraphs>3</ep:Paragraphs>
  <ep:Slides>4</ep:Slides>
  <ep:Notes>1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한컴오피스</vt:lpstr>
      <vt:lpstr>슬라이드 1</vt:lpstr>
      <vt:lpstr>정보화 2006.01.05 만 18세 ENTJ 서울 종로구 혜화 거주 정화예술대학교 영상제작과 1학년 재학 010-8270-0105 bohwa0105@naver.com @ppikka_ppokka  인스타 스냅 모델 2023 ~ 연기 입시 3개월</vt:lpstr>
      <vt:lpstr>https://youtu.be/9gu6Jm-G0eY?si=iC8n_qAngWvESct0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2024-05-08T06:01:34.794</dcterms:created>
  <dc:creator>82104</dc:creator>
  <cp:lastModifiedBy>82104</cp:lastModifiedBy>
  <dcterms:modified xsi:type="dcterms:W3CDTF">2024-05-13T14:56:52.097</dcterms:modified>
  <cp:revision>15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