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9" r:id="rId4"/>
    <p:sldId id="300" r:id="rId5"/>
    <p:sldId id="302" r:id="rId6"/>
    <p:sldId id="303" r:id="rId7"/>
    <p:sldId id="313" r:id="rId8"/>
    <p:sldId id="310" r:id="rId9"/>
    <p:sldId id="311" r:id="rId10"/>
    <p:sldId id="312" r:id="rId11"/>
    <p:sldId id="314" r:id="rId12"/>
    <p:sldId id="304" r:id="rId13"/>
    <p:sldId id="305" r:id="rId14"/>
    <p:sldId id="298" r:id="rId15"/>
    <p:sldId id="330" r:id="rId16"/>
    <p:sldId id="273" r:id="rId17"/>
    <p:sldId id="315" r:id="rId18"/>
    <p:sldId id="320" r:id="rId19"/>
    <p:sldId id="323" r:id="rId20"/>
    <p:sldId id="322" r:id="rId21"/>
    <p:sldId id="329" r:id="rId22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24"/>
      <p:bold r:id="rId25"/>
    </p:embeddedFont>
    <p:embeddedFont>
      <p:font typeface="나눔고딕 ExtraBold" panose="020B0600000101010101" charset="-127"/>
      <p:bold r:id="rId26"/>
    </p:embeddedFont>
    <p:embeddedFont>
      <p:font typeface="나눔고딕 Light" panose="020B0600000101010101" charset="-127"/>
      <p:regular r:id="rId27"/>
    </p:embeddedFont>
    <p:embeddedFont>
      <p:font typeface="나눔고딕" panose="020B0600000101010101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969"/>
    <a:srgbClr val="DDBCE0"/>
    <a:srgbClr val="EF7979"/>
    <a:srgbClr val="F18787"/>
    <a:srgbClr val="AEC87A"/>
    <a:srgbClr val="B5CD85"/>
    <a:srgbClr val="F3F371"/>
    <a:srgbClr val="EE1ED5"/>
    <a:srgbClr val="F7C715"/>
    <a:srgbClr val="E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664" autoAdjust="0"/>
  </p:normalViewPr>
  <p:slideViewPr>
    <p:cSldViewPr>
      <p:cViewPr varScale="1">
        <p:scale>
          <a:sx n="94" d="100"/>
          <a:sy n="94" d="100"/>
        </p:scale>
        <p:origin x="77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2F8A-A839-4390-8016-87E7D3EA2895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FF94-8374-4B42-ACC2-A3B4BB3ED1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43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Relationship Id="rId9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995686"/>
            <a:ext cx="5400600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3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컬러팝비누</a:t>
            </a:r>
            <a:r>
              <a:rPr lang="ko-KR" altLang="en-US" sz="3200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spc="-300" dirty="0">
                <a:solidFill>
                  <a:schemeClr val="accent3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</a:t>
            </a:r>
            <a:r>
              <a:rPr lang="ko-KR" altLang="en-US" sz="3200" spc="-300" dirty="0">
                <a:solidFill>
                  <a:srgbClr val="F3F37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기획안</a:t>
            </a:r>
          </a:p>
        </p:txBody>
      </p:sp>
    </p:spTree>
    <p:extLst>
      <p:ext uri="{BB962C8B-B14F-4D97-AF65-F5344CB8AC3E}">
        <p14:creationId xmlns:p14="http://schemas.microsoft.com/office/powerpoint/2010/main" val="292140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자료조사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19" y="2233757"/>
            <a:ext cx="4742217" cy="22102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b="24670"/>
          <a:stretch/>
        </p:blipFill>
        <p:spPr>
          <a:xfrm>
            <a:off x="107504" y="1053377"/>
            <a:ext cx="8965504" cy="7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회의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999178"/>
            <a:ext cx="8676456" cy="2724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4218642"/>
            <a:ext cx="4248472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브레인 </a:t>
            </a:r>
            <a:r>
              <a:rPr lang="ko-KR" altLang="en-US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스토밍을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 활용한 회의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819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7502"/>
            <a:ext cx="1728193" cy="1152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2006717"/>
            <a:ext cx="1512168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먹고 싶은 디자인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다양 한  컬러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세정 기능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천연 제품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8444" y="2283717"/>
            <a:ext cx="4136004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" I  wash  </a:t>
            </a:r>
            <a:r>
              <a:rPr lang="en-US" altLang="ko-KR" sz="3600" spc="-150" dirty="0" err="1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Icecream</a:t>
            </a:r>
            <a:r>
              <a:rPr lang="en-US" altLang="ko-KR" sz="36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"</a:t>
            </a:r>
            <a:endParaRPr lang="ko-KR" altLang="en-US" sz="36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제품소개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3508" y="2166124"/>
            <a:ext cx="1332148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1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컬러팝</a:t>
            </a:r>
            <a:r>
              <a:rPr lang="ko-KR" altLang="en-US" sz="11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  비누</a:t>
            </a:r>
            <a:endParaRPr lang="en-US" altLang="ko-KR" sz="11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339752" y="967502"/>
            <a:ext cx="0" cy="362047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56476" y="2285459"/>
            <a:ext cx="4136004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B5CD8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" I  wash  </a:t>
            </a:r>
            <a:r>
              <a:rPr lang="en-US" altLang="ko-KR" sz="3600" spc="-150" dirty="0" err="1">
                <a:solidFill>
                  <a:srgbClr val="B5CD8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Icecream</a:t>
            </a:r>
            <a:r>
              <a:rPr lang="en-US" altLang="ko-KR" sz="3600" spc="-150" dirty="0">
                <a:solidFill>
                  <a:srgbClr val="B5CD8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"</a:t>
            </a:r>
            <a:endParaRPr lang="ko-KR" altLang="en-US" sz="3600" spc="-150" dirty="0">
              <a:solidFill>
                <a:srgbClr val="B5CD8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774952"/>
            <a:ext cx="2727920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맛있지 않아도 맛있는 비누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499742"/>
            <a:ext cx="2727920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엉뚱한 말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언어 유희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219822"/>
            <a:ext cx="2727920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사람들의 관심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호기심  유발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홍보전략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오른쪽 화살표 1"/>
          <p:cNvSpPr/>
          <p:nvPr/>
        </p:nvSpPr>
        <p:spPr>
          <a:xfrm>
            <a:off x="3491880" y="2499742"/>
            <a:ext cx="1008112" cy="288032"/>
          </a:xfrm>
          <a:prstGeom prst="rightArrow">
            <a:avLst/>
          </a:prstGeom>
          <a:solidFill>
            <a:srgbClr val="ED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33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8087" y="2638265"/>
            <a:ext cx="2304256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spc="-150" dirty="0" err="1">
                <a:solidFill>
                  <a:srgbClr val="AEC87A"/>
                </a:solidFill>
                <a:latin typeface="나눔고딕" pitchFamily="50" charset="-127"/>
                <a:ea typeface="나눔고딕" pitchFamily="50" charset="-127"/>
              </a:rPr>
              <a:t>컬러팝</a:t>
            </a:r>
            <a:r>
              <a:rPr lang="ko-KR" altLang="en-US" sz="1200" spc="-150" dirty="0">
                <a:solidFill>
                  <a:srgbClr val="AEC87A"/>
                </a:solidFill>
                <a:latin typeface="나눔고딕" pitchFamily="50" charset="-127"/>
                <a:ea typeface="나눔고딕" pitchFamily="50" charset="-127"/>
              </a:rPr>
              <a:t> 비누를 직접 체험해보는 부스</a:t>
            </a:r>
            <a:endParaRPr lang="en-US" altLang="ko-KR" sz="1200" spc="-150" dirty="0">
              <a:solidFill>
                <a:srgbClr val="AEC87A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733" y="1788299"/>
            <a:ext cx="478407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3600" spc="-150" dirty="0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여러분 씻어주세요 </a:t>
            </a:r>
            <a:r>
              <a:rPr lang="en-US" altLang="ko-KR" sz="3600" spc="-150" dirty="0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!"</a:t>
            </a:r>
            <a:endParaRPr lang="ko-KR" altLang="en-US" sz="3600" spc="-150" dirty="0">
              <a:solidFill>
                <a:srgbClr val="ED696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5799" y="1210494"/>
            <a:ext cx="1944216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solidFill>
                  <a:srgbClr val="B5CD85"/>
                </a:solidFill>
                <a:latin typeface="나눔고딕" pitchFamily="50" charset="-127"/>
                <a:ea typeface="나눔고딕" pitchFamily="50" charset="-127"/>
              </a:rPr>
              <a:t>시연회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523" y="3800594"/>
            <a:ext cx="3600400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냉장고나 </a:t>
            </a:r>
            <a:r>
              <a:rPr lang="ko-KR" altLang="en-US" sz="1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얼음위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등에 </a:t>
            </a:r>
            <a:r>
              <a:rPr lang="ko-KR" altLang="en-US" sz="1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컬러팝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비누를 </a:t>
            </a:r>
            <a:r>
              <a:rPr lang="ko-KR" altLang="en-US" sz="1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디스플레이해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나눠줌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2372666" y="4149601"/>
            <a:ext cx="144016" cy="323165"/>
          </a:xfrm>
          <a:prstGeom prst="downArrow">
            <a:avLst/>
          </a:prstGeom>
          <a:solidFill>
            <a:srgbClr val="F1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36545" y="4509641"/>
            <a:ext cx="3600400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착각을 통해 먹으면 </a:t>
            </a:r>
            <a:r>
              <a:rPr lang="ko-KR" altLang="en-US" sz="1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안되는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반전을 보여줌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547664" y="843558"/>
            <a:ext cx="6120680" cy="2592288"/>
          </a:xfrm>
          <a:prstGeom prst="roundRect">
            <a:avLst/>
          </a:prstGeom>
          <a:noFill/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홍보방향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4609" y="4149602"/>
            <a:ext cx="3600400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주최 장소 </a:t>
            </a:r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계원예대 내 계수나무 </a:t>
            </a:r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평촌 알뜰 장터 예정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홍보방향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16571"/>
            <a:ext cx="615302" cy="61530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71550"/>
            <a:ext cx="639557" cy="61530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88" y="834502"/>
            <a:ext cx="720080" cy="57943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8" b="43033"/>
          <a:stretch/>
        </p:blipFill>
        <p:spPr>
          <a:xfrm>
            <a:off x="611560" y="627998"/>
            <a:ext cx="1673548" cy="432359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16229" r="12309" b="22244"/>
          <a:stretch/>
        </p:blipFill>
        <p:spPr bwMode="auto">
          <a:xfrm>
            <a:off x="2998991" y="1563638"/>
            <a:ext cx="5477146" cy="309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82975" y="4587974"/>
            <a:ext cx="530917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트랙스가</a:t>
            </a:r>
            <a:r>
              <a:rPr lang="ko-KR" altLang="en-US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 발표한  주요 </a:t>
            </a:r>
            <a:r>
              <a:rPr lang="en-US" altLang="ko-KR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SNS</a:t>
            </a:r>
            <a:r>
              <a:rPr lang="ko-KR" altLang="en-US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이용자  분석 결과를  바탕으로 한 뉴스와이어의  </a:t>
            </a:r>
            <a:r>
              <a:rPr lang="en-US" altLang="ko-KR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‘2017 SNS </a:t>
            </a:r>
            <a:r>
              <a:rPr lang="ko-KR" altLang="en-US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인구통계</a:t>
            </a:r>
            <a:r>
              <a:rPr lang="en-US" altLang="ko-KR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4030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영상형식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9652" y="1925418"/>
            <a:ext cx="6120680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“ </a:t>
            </a:r>
            <a:r>
              <a:rPr lang="ko-KR" altLang="en-US" sz="36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카피라이트 중심의 광고 영상 </a:t>
            </a:r>
            <a:r>
              <a:rPr lang="en-US" altLang="ko-KR" sz="36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”</a:t>
            </a:r>
            <a:endParaRPr lang="ko-KR" altLang="en-US" sz="3600" spc="-150" dirty="0">
              <a:solidFill>
                <a:srgbClr val="ED6969"/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2931790"/>
            <a:ext cx="1944216" cy="87485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편</a:t>
            </a:r>
            <a:endParaRPr lang="en-US" altLang="ko-KR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 </a:t>
            </a:r>
            <a:r>
              <a:rPr lang="en-US" altLang="ko-KR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</a:p>
        </p:txBody>
      </p:sp>
    </p:spTree>
    <p:extLst>
      <p:ext uri="{BB962C8B-B14F-4D97-AF65-F5344CB8AC3E}">
        <p14:creationId xmlns:p14="http://schemas.microsoft.com/office/powerpoint/2010/main" val="274544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err="1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시놉시스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1667584"/>
            <a:ext cx="165618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# </a:t>
            </a:r>
            <a:r>
              <a:rPr lang="ko-KR" altLang="en-US" sz="2000" spc="-150" dirty="0" err="1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컬러팝</a:t>
            </a:r>
            <a:r>
              <a:rPr lang="ko-KR" altLang="en-US" sz="2000" spc="-150" dirty="0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 비누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2789" y="2338883"/>
            <a:ext cx="6336704" cy="156966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거품이 터지는 장면. 많은 양의 거품이 욕조를 뒤덮고 스튜디오에 있다.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아이들은 </a:t>
            </a:r>
            <a:r>
              <a:rPr lang="ko-KR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거품안에서</a:t>
            </a:r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비누를 가지고 논다.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서로 거품을 얼굴에 묻히기도 하며 장난을 친다.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거품에 솜사탕처럼 바람을 불어 구멍을 </a:t>
            </a:r>
            <a:r>
              <a:rPr lang="ko-KR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내기도한다</a:t>
            </a:r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앉아있는 아이한테 머리에 거품 모자를 씌어주기도 한다. 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ko-KR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욕조안에서</a:t>
            </a:r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아이들이 아이스크림비누를 꺼낸다.’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atinLnBrk="0"/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아이스크림비누를 또 </a:t>
            </a:r>
            <a:r>
              <a:rPr lang="ko-KR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아무렇지않게</a:t>
            </a:r>
            <a:r>
              <a:rPr lang="ko-KR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가지고 놀며 거품과 함께 장난을 친다. </a:t>
            </a:r>
          </a:p>
          <a:p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71600" y="1059582"/>
            <a:ext cx="7200800" cy="32403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48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시나리오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6962" y="2072918"/>
            <a:ext cx="6336704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#스튜디오./</a:t>
            </a:r>
            <a:r>
              <a:rPr lang="ko-K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화사한조명</a:t>
            </a:r>
            <a:endParaRPr lang="ko-KR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거품이 터지는 장면. 많은 양의 거품이 욕조를 뒤덮고 스튜디오에 있다.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아이들은 </a:t>
            </a:r>
            <a:r>
              <a:rPr lang="ko-K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거품안에서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비누를 가지고 논다. 서로 거품을 얼굴에 묻히기도 하며 장난을 친다.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거품에 솜사탕처럼 바람을 불어 구멍을 </a:t>
            </a:r>
            <a:r>
              <a:rPr lang="ko-K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내기도한다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앉아있는 아이한테 머리에 거품 모자를 씌어주기도 한다. 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욕조안에서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아이들이 아이스크림비누를 꺼낸다.’ 아이스크림비누를 또 </a:t>
            </a:r>
            <a:r>
              <a:rPr lang="ko-K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아무렇지않게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가지고 놀며 거품과 함께 장난을 친다. 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latinLnBrk="0"/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-비누 로고 인 아웃.</a:t>
            </a:r>
          </a:p>
          <a:p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523568"/>
            <a:ext cx="165618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# </a:t>
            </a:r>
            <a:r>
              <a:rPr lang="ko-KR" altLang="en-US" sz="2000" spc="-150" dirty="0" err="1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컬러팝</a:t>
            </a:r>
            <a:r>
              <a:rPr lang="ko-KR" altLang="en-US" sz="2000" spc="-150" dirty="0">
                <a:solidFill>
                  <a:srgbClr val="ED6969"/>
                </a:solidFill>
                <a:latin typeface="나눔고딕" pitchFamily="50" charset="-127"/>
                <a:ea typeface="나눔고딕" pitchFamily="50" charset="-127"/>
              </a:rPr>
              <a:t> 비누</a:t>
            </a:r>
          </a:p>
        </p:txBody>
      </p:sp>
    </p:spTree>
    <p:extLst>
      <p:ext uri="{BB962C8B-B14F-4D97-AF65-F5344CB8AC3E}">
        <p14:creationId xmlns:p14="http://schemas.microsoft.com/office/powerpoint/2010/main" val="216407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로케이션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47864" y="1721126"/>
            <a:ext cx="2448271" cy="41857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향기 보석 반지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3322" y="2686149"/>
            <a:ext cx="1566470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스튜디오 촬영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1920" y="2575930"/>
            <a:ext cx="1635868" cy="78790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집 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: 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서울 양지마을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초등학교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15766"/>
            <a:ext cx="2618767" cy="14994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"/>
          <a:stretch/>
        </p:blipFill>
        <p:spPr>
          <a:xfrm>
            <a:off x="5940152" y="1131590"/>
            <a:ext cx="2618767" cy="1499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9552" y="1524729"/>
            <a:ext cx="2448271" cy="83099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컬러팝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비누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K1 Square </a:t>
            </a: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캔들워머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131840" y="967502"/>
            <a:ext cx="0" cy="3620472"/>
          </a:xfrm>
          <a:prstGeom prst="line">
            <a:avLst/>
          </a:prstGeom>
          <a:ln w="15875">
            <a:solidFill>
              <a:srgbClr val="ED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4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9296400" cy="5143500"/>
          </a:xfrm>
          <a:prstGeom prst="rect">
            <a:avLst/>
          </a:prstGeom>
          <a:solidFill>
            <a:srgbClr val="ED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01616" y="896635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r>
              <a:rPr lang="ko-K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창작상단 소개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1616" y="1688723"/>
            <a:ext cx="266429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클라이언트 미팅 결과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6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616" y="2480811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03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제품 특징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1616" y="3263607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04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제품 소개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1616" y="4055695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</a:t>
            </a:r>
            <a:r>
              <a:rPr lang="en-US" altLang="ko-KR" dirty="0">
                <a:solidFill>
                  <a:srgbClr val="F3F37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 전략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771550"/>
            <a:ext cx="2088232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800" spc="-150" dirty="0">
              <a:solidFill>
                <a:schemeClr val="accent3">
                  <a:lumMod val="40000"/>
                  <a:lumOff val="6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896635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06 </a:t>
            </a:r>
            <a:r>
              <a:rPr lang="ko-KR" altLang="en-US" sz="14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영상형식및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시놉시스</a:t>
            </a:r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1709395"/>
            <a:ext cx="266429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07</a:t>
            </a:r>
            <a:r>
              <a:rPr lang="ko-K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시나리오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6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2490450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08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로케이션 및 </a:t>
            </a:r>
            <a:r>
              <a:rPr lang="ko-KR" altLang="en-US" sz="14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톤앤매너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3888" y="3263607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09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스토리보드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4074626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 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제작 일정 및 예산안</a:t>
            </a:r>
            <a:endParaRPr lang="ko-KR" altLang="en-US" sz="1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790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err="1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톤앤매너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1" y="1493019"/>
            <a:ext cx="2563367" cy="172541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55806" y="2526791"/>
            <a:ext cx="438650" cy="216024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7624"/>
          <a:stretch/>
        </p:blipFill>
        <p:spPr>
          <a:xfrm>
            <a:off x="3131840" y="1493018"/>
            <a:ext cx="2630638" cy="172541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05061" y="2531517"/>
            <a:ext cx="436242" cy="214838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28" y="151637"/>
            <a:ext cx="2820679" cy="155601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91" y="1792148"/>
            <a:ext cx="2794116" cy="157169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7" b="47570"/>
          <a:stretch/>
        </p:blipFill>
        <p:spPr>
          <a:xfrm>
            <a:off x="5945543" y="3448332"/>
            <a:ext cx="2794116" cy="157169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568701" y="3655173"/>
            <a:ext cx="438649" cy="21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995686"/>
            <a:ext cx="5400600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3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컬러팝비누 </a:t>
            </a:r>
            <a:r>
              <a:rPr lang="ko-KR" altLang="en-US" sz="3200" spc="-300" dirty="0">
                <a:solidFill>
                  <a:schemeClr val="accent3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</a:t>
            </a:r>
            <a:r>
              <a:rPr lang="ko-KR" altLang="en-US" sz="3200" spc="-300" dirty="0">
                <a:solidFill>
                  <a:srgbClr val="F3F37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spc="-3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기획안</a:t>
            </a:r>
            <a:endParaRPr lang="ko-KR" altLang="en-US" sz="3200" spc="-3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931790"/>
            <a:ext cx="5400600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7205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60" y="627534"/>
            <a:ext cx="3018292" cy="203235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7534"/>
            <a:ext cx="3024336" cy="20323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6809"/>
          <a:stretch/>
        </p:blipFill>
        <p:spPr>
          <a:xfrm>
            <a:off x="3065875" y="2879085"/>
            <a:ext cx="3018293" cy="2032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9632" y="2715766"/>
            <a:ext cx="3600400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1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컬러팝</a:t>
            </a:r>
            <a:r>
              <a:rPr lang="ko-KR" altLang="en-US" sz="11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비누</a:t>
            </a:r>
            <a:endParaRPr lang="en-US" altLang="ko-KR" sz="11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2715766"/>
            <a:ext cx="1152128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1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향기  보석  반지</a:t>
            </a:r>
            <a:endParaRPr lang="en-US" altLang="ko-KR" sz="11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4634440"/>
            <a:ext cx="1440160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1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K1 </a:t>
            </a:r>
            <a:r>
              <a:rPr lang="en-US" altLang="ko-KR" sz="11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Squre</a:t>
            </a:r>
            <a:r>
              <a:rPr lang="en-US" altLang="ko-KR" sz="11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캔들워머</a:t>
            </a:r>
            <a:endParaRPr lang="en-US" altLang="ko-KR" sz="11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4544" y="24774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제품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865329" y="255548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691680" y="1131590"/>
            <a:ext cx="3600400" cy="3600400"/>
          </a:xfrm>
          <a:prstGeom prst="ellipse">
            <a:avLst/>
          </a:prstGeom>
          <a:noFill/>
          <a:ln>
            <a:solidFill>
              <a:srgbClr val="ED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707904" y="1131590"/>
            <a:ext cx="3600400" cy="3600400"/>
          </a:xfrm>
          <a:prstGeom prst="ellipse">
            <a:avLst/>
          </a:prstGeom>
          <a:noFill/>
          <a:ln>
            <a:solidFill>
              <a:srgbClr val="ED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788561" y="771550"/>
            <a:ext cx="1332148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컬러팝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  비누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777090"/>
            <a:ext cx="1656184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향기 보석 반지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2525175"/>
            <a:ext cx="1296144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기능   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감성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2953276"/>
            <a:ext cx="93610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판매 증진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2614141"/>
            <a:ext cx="1152128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FUN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2706474"/>
            <a:ext cx="115212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활용도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클라이언트 요구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169168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7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24128" y="2248870"/>
            <a:ext cx="2088232" cy="92333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창작 상단 홍보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판매 증진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8056" y="2454156"/>
            <a:ext cx="2511896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감성 </a:t>
            </a:r>
            <a:r>
              <a:rPr lang="en-US" altLang="ko-KR" sz="28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+</a:t>
            </a:r>
            <a:r>
              <a:rPr lang="ko-KR" altLang="en-US" sz="2800" spc="-150" dirty="0">
                <a:solidFill>
                  <a:srgbClr val="ED6969"/>
                </a:solidFill>
                <a:latin typeface="나눔고딕 Light" pitchFamily="50" charset="-127"/>
                <a:ea typeface="나눔고딕 Light" pitchFamily="50" charset="-127"/>
              </a:rPr>
              <a:t> 기능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 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부각 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 목적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187624" y="1635646"/>
            <a:ext cx="6696744" cy="21602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4427984" y="2571750"/>
            <a:ext cx="792088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13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1676296"/>
            <a:ext cx="2088232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예쁜 디자인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  <a:p>
            <a:pPr algn="ctr"/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  <a:p>
            <a:pPr algn="ctr"/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보면 기분이 좋아짐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  <a:p>
            <a:pPr algn="ctr"/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7558" y="1991330"/>
            <a:ext cx="2088232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필수품은  아님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3260472"/>
            <a:ext cx="3348372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itchFamily="50" charset="-127"/>
                <a:ea typeface="나눔고딕 Light" pitchFamily="50" charset="-127"/>
              </a:rPr>
              <a:t>감성을 자극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3260472"/>
            <a:ext cx="2088232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감성소비를 이끌어냄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286216" y="3363838"/>
            <a:ext cx="360040" cy="144016"/>
          </a:xfrm>
          <a:prstGeom prst="rightArrow">
            <a:avLst/>
          </a:prstGeom>
          <a:solidFill>
            <a:srgbClr val="ED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제품특징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>
            <a:stCxn id="21" idx="1"/>
            <a:endCxn id="22" idx="2"/>
          </p:cNvCxnSpPr>
          <p:nvPr/>
        </p:nvCxnSpPr>
        <p:spPr>
          <a:xfrm>
            <a:off x="853873" y="2823778"/>
            <a:ext cx="7534551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1873156"/>
            <a:ext cx="864096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rgbClr val="ED6969"/>
                </a:solidFill>
                <a:latin typeface="나눔고딕 ExtraBold" pitchFamily="50" charset="-127"/>
                <a:ea typeface="나눔고딕 ExtraBold" pitchFamily="50" charset="-127"/>
              </a:rPr>
              <a:t>BUT</a:t>
            </a:r>
          </a:p>
        </p:txBody>
      </p:sp>
      <p:sp>
        <p:nvSpPr>
          <p:cNvPr id="21" name="왼쪽 대괄호 20"/>
          <p:cNvSpPr/>
          <p:nvPr/>
        </p:nvSpPr>
        <p:spPr>
          <a:xfrm>
            <a:off x="853873" y="1419622"/>
            <a:ext cx="45719" cy="28083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대괄호 21"/>
          <p:cNvSpPr/>
          <p:nvPr/>
        </p:nvSpPr>
        <p:spPr>
          <a:xfrm>
            <a:off x="8342705" y="1419622"/>
            <a:ext cx="45719" cy="2808312"/>
          </a:xfrm>
          <a:prstGeom prst="righ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2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자료조사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9456" r="24840" b="5450"/>
          <a:stretch/>
        </p:blipFill>
        <p:spPr bwMode="auto">
          <a:xfrm>
            <a:off x="266053" y="915566"/>
            <a:ext cx="48043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/>
          <a:stretch/>
        </p:blipFill>
        <p:spPr>
          <a:xfrm>
            <a:off x="5652120" y="95336"/>
            <a:ext cx="3168352" cy="24855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9742"/>
            <a:ext cx="3744415" cy="24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자료조사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23678"/>
            <a:ext cx="7769160" cy="187220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553361" y="1923678"/>
            <a:ext cx="3673957" cy="357204"/>
          </a:xfrm>
          <a:prstGeom prst="rect">
            <a:avLst/>
          </a:prstGeom>
          <a:solidFill>
            <a:srgbClr val="ED696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292080" y="2214546"/>
            <a:ext cx="2160240" cy="357204"/>
          </a:xfrm>
          <a:prstGeom prst="rect">
            <a:avLst/>
          </a:prstGeom>
          <a:solidFill>
            <a:srgbClr val="ED696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1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7865"/>
            <a:ext cx="2831382" cy="1592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08520" y="2477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rgbClr val="ED696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자료조사</a:t>
            </a:r>
            <a:endParaRPr lang="en-US" altLang="ko-KR" sz="1400" spc="-150" dirty="0">
              <a:solidFill>
                <a:srgbClr val="ED696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1331640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179512" y="247749"/>
            <a:ext cx="216024" cy="307777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" y="796136"/>
            <a:ext cx="3242350" cy="23762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5098"/>
          <a:stretch/>
        </p:blipFill>
        <p:spPr>
          <a:xfrm>
            <a:off x="5904190" y="195486"/>
            <a:ext cx="3132306" cy="143952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r="13977" b="1682"/>
          <a:stretch/>
        </p:blipFill>
        <p:spPr>
          <a:xfrm>
            <a:off x="5796136" y="2595524"/>
            <a:ext cx="3052677" cy="236191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0049"/>
            <a:ext cx="2997200" cy="6604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93" y="1504159"/>
            <a:ext cx="2165827" cy="128298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 b="17793"/>
          <a:stretch/>
        </p:blipFill>
        <p:spPr>
          <a:xfrm>
            <a:off x="205804" y="3172399"/>
            <a:ext cx="3045574" cy="186771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59" y="3363838"/>
            <a:ext cx="3050561" cy="13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343</Words>
  <Application>Microsoft Office PowerPoint</Application>
  <PresentationFormat>화면 슬라이드 쇼(16:9)</PresentationFormat>
  <Paragraphs>97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나눔고딕 ExtraBold</vt:lpstr>
      <vt:lpstr>나눔고딕 Light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131</cp:revision>
  <dcterms:created xsi:type="dcterms:W3CDTF">2006-10-05T04:04:58Z</dcterms:created>
  <dcterms:modified xsi:type="dcterms:W3CDTF">2017-05-01T13:24:09Z</dcterms:modified>
</cp:coreProperties>
</file>