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0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18C4F-CCB0-4FDA-9629-15F1DFC7D886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B1E99-49AC-457C-8236-923210B89B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1E99-49AC-457C-8236-923210B89B6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1E99-49AC-457C-8236-923210B89B6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1E99-49AC-457C-8236-923210B89B6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1E99-49AC-457C-8236-923210B89B6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1E99-49AC-457C-8236-923210B89B6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1E99-49AC-457C-8236-923210B89B6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1E99-49AC-457C-8236-923210B89B66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1E99-49AC-457C-8236-923210B89B66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00B0-352B-4EF6-A856-F3A61B16DBFB}" type="datetimeFigureOut">
              <a:rPr lang="ko-KR" altLang="en-US" smtClean="0"/>
              <a:pPr/>
              <a:t>2017-09-29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244E-53B6-4A34-A4CC-1A7E0ED087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rgu51@naver.com" TargetMode="External"/><Relationship Id="rId4" Type="http://schemas.openxmlformats.org/officeDocument/2006/relationships/hyperlink" Target="mailto:hwsw1106@nave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887537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chemeClr val="tx2"/>
                </a:solidFill>
              </a:rPr>
              <a:t>타이틀</a:t>
            </a:r>
            <a:r>
              <a:rPr lang="ko-KR" altLang="en-US" sz="4000" b="1" dirty="0" smtClean="0">
                <a:solidFill>
                  <a:schemeClr val="tx2"/>
                </a:solidFill>
              </a:rPr>
              <a:t> </a:t>
            </a:r>
            <a:r>
              <a:rPr lang="en-US" altLang="ko-KR" b="1" dirty="0" smtClean="0">
                <a:solidFill>
                  <a:schemeClr val="tx2"/>
                </a:solidFill>
              </a:rPr>
              <a:t>&lt;</a:t>
            </a:r>
            <a:r>
              <a:rPr lang="ko-KR" altLang="en-US" b="1" dirty="0" smtClean="0">
                <a:solidFill>
                  <a:schemeClr val="tx2"/>
                </a:solidFill>
              </a:rPr>
              <a:t>미정</a:t>
            </a:r>
            <a:r>
              <a:rPr lang="en-US" altLang="ko-KR" b="1" dirty="0" smtClean="0">
                <a:solidFill>
                  <a:schemeClr val="tx2"/>
                </a:solidFill>
              </a:rPr>
              <a:t>&gt;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8728" y="3605226"/>
            <a:ext cx="6400800" cy="1752600"/>
          </a:xfrm>
        </p:spPr>
        <p:txBody>
          <a:bodyPr>
            <a:normAutofit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effectLst>
                  <a:outerShdw blurRad="635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동의대학교 영화학과 졸업작품</a:t>
            </a:r>
            <a:r>
              <a:rPr lang="en-US" altLang="ko-KR" sz="2000" b="1" dirty="0" smtClean="0">
                <a:solidFill>
                  <a:schemeClr val="tx2"/>
                </a:solidFill>
                <a:effectLst>
                  <a:outerShdw blurRad="635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(</a:t>
            </a:r>
            <a:r>
              <a:rPr lang="ko-KR" altLang="en-US" sz="2000" b="1" dirty="0" smtClean="0">
                <a:solidFill>
                  <a:schemeClr val="tx2"/>
                </a:solidFill>
                <a:effectLst>
                  <a:outerShdw blurRad="635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단편</a:t>
            </a:r>
            <a:r>
              <a:rPr lang="en-US" altLang="ko-KR" sz="2000" b="1" dirty="0" smtClean="0">
                <a:solidFill>
                  <a:schemeClr val="tx2"/>
                </a:solidFill>
                <a:effectLst>
                  <a:outerShdw blurRad="635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)</a:t>
            </a:r>
          </a:p>
          <a:p>
            <a:r>
              <a:rPr lang="ko-KR" altLang="en-US" sz="2000" b="1" dirty="0" smtClean="0">
                <a:solidFill>
                  <a:schemeClr val="tx2"/>
                </a:solidFill>
                <a:effectLst>
                  <a:outerShdw blurRad="635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캐스팅 협조 요청 공문</a:t>
            </a:r>
            <a:endParaRPr lang="ko-KR" altLang="en-US" sz="2000" b="1" dirty="0">
              <a:solidFill>
                <a:schemeClr val="tx2"/>
              </a:solidFill>
              <a:effectLst>
                <a:outerShdw blurRad="635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928662" y="3244859"/>
            <a:ext cx="7429552" cy="1588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그림 10" descr="영화학과 로고(세로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4325" y="4723850"/>
            <a:ext cx="3794087" cy="2134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500034" y="785794"/>
            <a:ext cx="8143932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392480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1249736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38568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목차</a:t>
            </a:r>
            <a:endParaRPr lang="ko-KR" altLang="en-US" sz="2000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21" name="직사각형 20"/>
          <p:cNvSpPr/>
          <p:nvPr/>
        </p:nvSpPr>
        <p:spPr>
          <a:xfrm rot="2829120">
            <a:off x="2206351" y="1808747"/>
            <a:ext cx="110452" cy="1104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2500298" y="170234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작품개요</a:t>
            </a:r>
            <a:endParaRPr lang="ko-KR" altLang="en-US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00298" y="255960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시놉시</a:t>
            </a:r>
            <a:r>
              <a:rPr lang="ko-KR" altLang="en-US" b="1" dirty="0" err="1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스</a:t>
            </a:r>
            <a:endParaRPr lang="ko-KR" altLang="en-US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00298" y="341685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등장인</a:t>
            </a:r>
            <a:r>
              <a:rPr lang="ko-KR" altLang="en-US" b="1" dirty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물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00298" y="428625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감독 소개</a:t>
            </a:r>
            <a:endParaRPr lang="ko-KR" altLang="en-US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00298" y="515565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요청 내용</a:t>
            </a:r>
            <a:endParaRPr lang="ko-KR" altLang="en-US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pic>
        <p:nvPicPr>
          <p:cNvPr id="49" name="그림 48" descr="영화학과 로고(세로).pn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6357950" y="4889014"/>
            <a:ext cx="3500462" cy="1969010"/>
          </a:xfrm>
          <a:prstGeom prst="rect">
            <a:avLst/>
          </a:prstGeom>
        </p:spPr>
      </p:pic>
      <p:sp>
        <p:nvSpPr>
          <p:cNvPr id="50" name="직사각형 49"/>
          <p:cNvSpPr/>
          <p:nvPr/>
        </p:nvSpPr>
        <p:spPr>
          <a:xfrm rot="2829120">
            <a:off x="2224149" y="2713157"/>
            <a:ext cx="110452" cy="1104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/>
          <p:cNvSpPr/>
          <p:nvPr/>
        </p:nvSpPr>
        <p:spPr>
          <a:xfrm rot="2829120">
            <a:off x="2224149" y="3523259"/>
            <a:ext cx="110452" cy="1104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직사각형 51"/>
          <p:cNvSpPr/>
          <p:nvPr/>
        </p:nvSpPr>
        <p:spPr>
          <a:xfrm rot="2829120">
            <a:off x="2224149" y="4392657"/>
            <a:ext cx="110452" cy="1104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직사각형 52"/>
          <p:cNvSpPr/>
          <p:nvPr/>
        </p:nvSpPr>
        <p:spPr>
          <a:xfrm rot="2829120">
            <a:off x="2237367" y="5295991"/>
            <a:ext cx="110452" cy="1104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500034" y="785794"/>
            <a:ext cx="8143932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392480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1679158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38568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작품개</a:t>
            </a:r>
            <a:r>
              <a:rPr lang="ko-KR" altLang="en-US" sz="2000" b="1" dirty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요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0166" y="1521631"/>
            <a:ext cx="41434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chemeClr val="tx2"/>
                </a:solidFill>
              </a:rPr>
              <a:t>타이</a:t>
            </a:r>
            <a:r>
              <a:rPr lang="ko-KR" altLang="en-US" b="1" dirty="0">
                <a:solidFill>
                  <a:schemeClr val="tx2"/>
                </a:solidFill>
              </a:rPr>
              <a:t>틀</a:t>
            </a:r>
            <a:r>
              <a:rPr lang="en-US" altLang="ko-KR" b="1" dirty="0" smtClean="0">
                <a:solidFill>
                  <a:schemeClr val="tx2"/>
                </a:solidFill>
              </a:rPr>
              <a:t>         </a:t>
            </a:r>
          </a:p>
          <a:p>
            <a:endParaRPr lang="en-US" altLang="ko-KR" b="1" dirty="0">
              <a:solidFill>
                <a:schemeClr val="tx2"/>
              </a:solidFill>
            </a:endParaRPr>
          </a:p>
          <a:p>
            <a:r>
              <a:rPr lang="ko-KR" altLang="en-US" b="1" dirty="0" smtClean="0">
                <a:solidFill>
                  <a:schemeClr val="tx2"/>
                </a:solidFill>
              </a:rPr>
              <a:t>장르         </a:t>
            </a:r>
            <a:endParaRPr lang="en-US" altLang="ko-KR" b="1" dirty="0" smtClean="0">
              <a:solidFill>
                <a:schemeClr val="tx2"/>
              </a:solidFill>
            </a:endParaRPr>
          </a:p>
          <a:p>
            <a:endParaRPr lang="en-US" altLang="ko-KR" b="1" dirty="0">
              <a:solidFill>
                <a:schemeClr val="tx2"/>
              </a:solidFill>
            </a:endParaRPr>
          </a:p>
          <a:p>
            <a:r>
              <a:rPr lang="ko-KR" altLang="en-US" b="1" dirty="0" smtClean="0">
                <a:solidFill>
                  <a:schemeClr val="tx2"/>
                </a:solidFill>
              </a:rPr>
              <a:t>감독         </a:t>
            </a:r>
            <a:endParaRPr lang="en-US" altLang="ko-KR" b="1" dirty="0" smtClean="0">
              <a:solidFill>
                <a:schemeClr val="tx2"/>
              </a:solidFill>
            </a:endParaRPr>
          </a:p>
          <a:p>
            <a:endParaRPr lang="en-US" altLang="ko-KR" b="1" dirty="0">
              <a:solidFill>
                <a:schemeClr val="tx2"/>
              </a:solidFill>
            </a:endParaRPr>
          </a:p>
          <a:p>
            <a:r>
              <a:rPr lang="ko-KR" altLang="en-US" b="1" dirty="0" smtClean="0">
                <a:solidFill>
                  <a:schemeClr val="tx2"/>
                </a:solidFill>
              </a:rPr>
              <a:t>출</a:t>
            </a:r>
            <a:r>
              <a:rPr lang="ko-KR" altLang="en-US" b="1" dirty="0">
                <a:solidFill>
                  <a:schemeClr val="tx2"/>
                </a:solidFill>
              </a:rPr>
              <a:t>연</a:t>
            </a:r>
            <a:r>
              <a:rPr lang="ko-KR" altLang="en-US" b="1" dirty="0" smtClean="0">
                <a:solidFill>
                  <a:schemeClr val="tx2"/>
                </a:solidFill>
              </a:rPr>
              <a:t>         </a:t>
            </a:r>
            <a:endParaRPr lang="en-US" altLang="ko-KR" b="1" dirty="0" smtClean="0">
              <a:solidFill>
                <a:schemeClr val="tx2"/>
              </a:solidFill>
            </a:endParaRPr>
          </a:p>
          <a:p>
            <a:r>
              <a:rPr lang="ko-KR" altLang="en-US" b="1" dirty="0" smtClean="0">
                <a:solidFill>
                  <a:schemeClr val="tx2"/>
                </a:solidFill>
              </a:rPr>
              <a:t>      </a:t>
            </a:r>
            <a:r>
              <a:rPr lang="en-US" altLang="ko-KR" b="1" dirty="0" smtClean="0">
                <a:solidFill>
                  <a:schemeClr val="tx2"/>
                </a:solidFill>
              </a:rPr>
              <a:t>   </a:t>
            </a:r>
            <a:endParaRPr lang="en-US" altLang="ko-KR" b="1" dirty="0">
              <a:solidFill>
                <a:schemeClr val="tx2"/>
              </a:solidFill>
            </a:endParaRPr>
          </a:p>
          <a:p>
            <a:r>
              <a:rPr lang="ko-KR" altLang="en-US" b="1" dirty="0" smtClean="0">
                <a:solidFill>
                  <a:schemeClr val="tx2"/>
                </a:solidFill>
              </a:rPr>
              <a:t>예상스케줄 </a:t>
            </a:r>
            <a:r>
              <a:rPr lang="en-US" altLang="ko-KR" b="1" dirty="0" smtClean="0">
                <a:solidFill>
                  <a:schemeClr val="tx2"/>
                </a:solidFill>
              </a:rPr>
              <a:t> 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00364" y="1521631"/>
            <a:ext cx="53578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</a:rPr>
              <a:t>:  </a:t>
            </a:r>
            <a:r>
              <a:rPr lang="ko-KR" altLang="en-US" b="1" dirty="0" smtClean="0"/>
              <a:t>미정</a:t>
            </a:r>
            <a:r>
              <a:rPr lang="en-US" altLang="ko-KR" b="1" dirty="0" smtClean="0">
                <a:solidFill>
                  <a:schemeClr val="tx2"/>
                </a:solidFill>
              </a:rPr>
              <a:t>       </a:t>
            </a:r>
          </a:p>
          <a:p>
            <a:endParaRPr lang="en-US" altLang="ko-KR" b="1" dirty="0" smtClean="0">
              <a:solidFill>
                <a:schemeClr val="tx2"/>
              </a:solidFill>
            </a:endParaRPr>
          </a:p>
          <a:p>
            <a:r>
              <a:rPr lang="en-US" altLang="ko-KR" b="1" dirty="0" smtClean="0">
                <a:solidFill>
                  <a:schemeClr val="tx2"/>
                </a:solidFill>
              </a:rPr>
              <a:t>:  </a:t>
            </a:r>
            <a:r>
              <a:rPr lang="ko-KR" altLang="en-US" b="1" dirty="0" smtClean="0"/>
              <a:t>드라마</a:t>
            </a:r>
            <a:r>
              <a:rPr lang="ko-KR" altLang="en-US" b="1" dirty="0" smtClean="0">
                <a:solidFill>
                  <a:schemeClr val="tx2"/>
                </a:solidFill>
              </a:rPr>
              <a:t>        </a:t>
            </a:r>
            <a:endParaRPr lang="en-US" altLang="ko-KR" b="1" dirty="0" smtClean="0">
              <a:solidFill>
                <a:schemeClr val="tx2"/>
              </a:solidFill>
            </a:endParaRPr>
          </a:p>
          <a:p>
            <a:endParaRPr lang="en-US" altLang="ko-KR" b="1" dirty="0" smtClean="0">
              <a:solidFill>
                <a:schemeClr val="tx2"/>
              </a:solidFill>
            </a:endParaRPr>
          </a:p>
          <a:p>
            <a:r>
              <a:rPr lang="en-US" altLang="ko-KR" b="1" dirty="0" smtClean="0">
                <a:solidFill>
                  <a:schemeClr val="tx2"/>
                </a:solidFill>
              </a:rPr>
              <a:t>:  </a:t>
            </a:r>
            <a:r>
              <a:rPr lang="ko-KR" altLang="en-US" b="1" dirty="0" smtClean="0"/>
              <a:t>유기훈</a:t>
            </a:r>
            <a:r>
              <a:rPr lang="ko-KR" altLang="en-US" b="1" dirty="0" smtClean="0">
                <a:solidFill>
                  <a:schemeClr val="tx2"/>
                </a:solidFill>
              </a:rPr>
              <a:t>         </a:t>
            </a:r>
            <a:endParaRPr lang="en-US" altLang="ko-KR" b="1" dirty="0" smtClean="0">
              <a:solidFill>
                <a:schemeClr val="tx2"/>
              </a:solidFill>
            </a:endParaRPr>
          </a:p>
          <a:p>
            <a:endParaRPr lang="en-US" altLang="ko-KR" b="1" dirty="0" smtClean="0">
              <a:solidFill>
                <a:schemeClr val="tx2"/>
              </a:solidFill>
            </a:endParaRPr>
          </a:p>
          <a:p>
            <a:r>
              <a:rPr lang="en-US" altLang="ko-KR" b="1" dirty="0" smtClean="0">
                <a:solidFill>
                  <a:schemeClr val="tx2"/>
                </a:solidFill>
              </a:rPr>
              <a:t>:  </a:t>
            </a:r>
            <a:r>
              <a:rPr lang="ko-KR" altLang="en-US" b="1" dirty="0" smtClean="0"/>
              <a:t>등장인물 </a:t>
            </a:r>
            <a:r>
              <a:rPr lang="en-US" altLang="ko-KR" b="1" dirty="0"/>
              <a:t>7</a:t>
            </a:r>
            <a:r>
              <a:rPr lang="ko-KR" altLang="en-US" b="1" dirty="0" smtClean="0"/>
              <a:t>인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캐스팅 확정된 바 없음</a:t>
            </a:r>
            <a:r>
              <a:rPr lang="en-US" altLang="ko-KR" b="1" dirty="0" smtClean="0"/>
              <a:t>)</a:t>
            </a:r>
            <a:r>
              <a:rPr lang="ko-KR" altLang="en-US" b="1" dirty="0" smtClean="0">
                <a:solidFill>
                  <a:schemeClr val="tx2"/>
                </a:solidFill>
              </a:rPr>
              <a:t>         </a:t>
            </a:r>
            <a:endParaRPr lang="en-US" altLang="ko-KR" b="1" dirty="0" smtClean="0">
              <a:solidFill>
                <a:schemeClr val="tx2"/>
              </a:solidFill>
            </a:endParaRPr>
          </a:p>
          <a:p>
            <a:r>
              <a:rPr lang="en-US" altLang="ko-KR" b="1" dirty="0" smtClean="0">
                <a:solidFill>
                  <a:schemeClr val="tx2"/>
                </a:solidFill>
              </a:rPr>
              <a:t> </a:t>
            </a:r>
            <a:r>
              <a:rPr lang="ko-KR" altLang="en-US" b="1" dirty="0" smtClean="0">
                <a:solidFill>
                  <a:schemeClr val="tx2"/>
                </a:solidFill>
              </a:rPr>
              <a:t>      </a:t>
            </a:r>
            <a:r>
              <a:rPr lang="en-US" altLang="ko-KR" b="1" dirty="0" smtClean="0">
                <a:solidFill>
                  <a:schemeClr val="tx2"/>
                </a:solidFill>
              </a:rPr>
              <a:t>   </a:t>
            </a:r>
            <a:endParaRPr lang="en-US" altLang="ko-KR" b="1" dirty="0">
              <a:solidFill>
                <a:schemeClr val="tx2"/>
              </a:solidFill>
            </a:endParaRPr>
          </a:p>
          <a:p>
            <a:r>
              <a:rPr lang="en-US" altLang="ko-KR" b="1" dirty="0" smtClean="0">
                <a:solidFill>
                  <a:schemeClr val="tx2"/>
                </a:solidFill>
              </a:rPr>
              <a:t>:  </a:t>
            </a:r>
            <a:r>
              <a:rPr lang="en-US" altLang="ko-KR" b="1" dirty="0" smtClean="0"/>
              <a:t>PRE-PRODUCTION </a:t>
            </a:r>
            <a:r>
              <a:rPr lang="ko-KR" altLang="en-US" b="1" dirty="0"/>
              <a:t> </a:t>
            </a:r>
            <a:r>
              <a:rPr lang="ko-KR" altLang="en-US" b="1" dirty="0" smtClean="0"/>
              <a:t> 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PRODUCTION(</a:t>
            </a:r>
            <a:r>
              <a:rPr lang="ko-KR" altLang="en-US" b="1" dirty="0"/>
              <a:t>촬</a:t>
            </a:r>
            <a:r>
              <a:rPr lang="ko-KR" altLang="en-US" b="1" dirty="0" smtClean="0"/>
              <a:t>영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r>
              <a:rPr lang="en-US" altLang="ko-KR" b="1" dirty="0"/>
              <a:t> </a:t>
            </a:r>
            <a:endParaRPr lang="en-US" altLang="ko-KR" b="1" dirty="0" smtClean="0"/>
          </a:p>
          <a:p>
            <a:r>
              <a:rPr lang="en-US" altLang="ko-KR" b="1" dirty="0"/>
              <a:t> </a:t>
            </a:r>
            <a:r>
              <a:rPr lang="en-US" altLang="ko-KR" b="1" dirty="0" smtClean="0"/>
              <a:t>  POST PRODUCTION   </a:t>
            </a:r>
            <a:r>
              <a:rPr lang="ko-KR" altLang="en-US" b="1" dirty="0" smtClean="0">
                <a:solidFill>
                  <a:schemeClr val="tx2"/>
                </a:solidFill>
              </a:rPr>
              <a:t> </a:t>
            </a:r>
            <a:r>
              <a:rPr lang="en-US" altLang="ko-KR" b="1" dirty="0" smtClean="0">
                <a:solidFill>
                  <a:schemeClr val="tx2"/>
                </a:solidFill>
              </a:rPr>
              <a:t> </a:t>
            </a:r>
            <a:endParaRPr lang="ko-KR" altLang="en-US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2132" y="429162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ko-KR" b="1" dirty="0" smtClean="0"/>
              <a:t> 9</a:t>
            </a:r>
            <a:r>
              <a:rPr lang="ko-KR" altLang="en-US" b="1" dirty="0" smtClean="0"/>
              <a:t>월 </a:t>
            </a:r>
            <a:r>
              <a:rPr lang="en-US" altLang="ko-KR" b="1" dirty="0" smtClean="0"/>
              <a:t>~ 10</a:t>
            </a:r>
            <a:r>
              <a:rPr lang="ko-KR" altLang="en-US" b="1" dirty="0" smtClean="0"/>
              <a:t>월 중순</a:t>
            </a:r>
            <a:endParaRPr lang="en-US" altLang="ko-KR" b="1" dirty="0" smtClean="0"/>
          </a:p>
          <a:p>
            <a:pPr>
              <a:buFontTx/>
              <a:buChar char="-"/>
            </a:pPr>
            <a:r>
              <a:rPr lang="en-US" altLang="ko-KR" b="1" dirty="0" smtClean="0">
                <a:solidFill>
                  <a:schemeClr val="tx2"/>
                </a:solidFill>
              </a:rPr>
              <a:t>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월 말</a:t>
            </a:r>
            <a:r>
              <a:rPr lang="en-US" altLang="ko-KR" b="1" dirty="0" smtClean="0"/>
              <a:t>(3~4</a:t>
            </a:r>
            <a:r>
              <a:rPr lang="ko-KR" altLang="en-US" b="1" dirty="0" err="1" smtClean="0"/>
              <a:t>회차</a:t>
            </a:r>
            <a:r>
              <a:rPr lang="ko-KR" altLang="en-US" b="1" dirty="0" smtClean="0"/>
              <a:t> 예정</a:t>
            </a:r>
            <a:r>
              <a:rPr lang="en-US" altLang="ko-KR" b="1" dirty="0" smtClean="0"/>
              <a:t>)</a:t>
            </a:r>
          </a:p>
          <a:p>
            <a:pPr>
              <a:buFontTx/>
              <a:buChar char="-"/>
            </a:pPr>
            <a:r>
              <a:rPr lang="en-US" altLang="ko-KR" b="1" dirty="0"/>
              <a:t>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월 말 </a:t>
            </a:r>
            <a:r>
              <a:rPr lang="en-US" altLang="ko-KR" b="1" dirty="0" smtClean="0"/>
              <a:t>~ 12</a:t>
            </a:r>
            <a:r>
              <a:rPr lang="ko-KR" altLang="en-US" b="1" dirty="0" smtClean="0"/>
              <a:t>월 중순</a:t>
            </a:r>
            <a:endParaRPr lang="ko-KR" altLang="en-US" b="1" dirty="0"/>
          </a:p>
        </p:txBody>
      </p:sp>
      <p:pic>
        <p:nvPicPr>
          <p:cNvPr id="23" name="그림 22" descr="영화학과 로고(세로).pn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6357950" y="4889014"/>
            <a:ext cx="3500462" cy="1969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500034" y="785794"/>
            <a:ext cx="8143932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392480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1750596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38568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시놉시</a:t>
            </a:r>
            <a:r>
              <a:rPr lang="ko-KR" altLang="en-US" sz="2000" b="1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스</a:t>
            </a:r>
            <a:endParaRPr lang="ko-KR" altLang="en-US" sz="2000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pic>
        <p:nvPicPr>
          <p:cNvPr id="17" name="그림 16" descr="영화학과 로고(세로).pn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6357950" y="4889014"/>
            <a:ext cx="3500462" cy="196901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00100" y="2192246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i="1" dirty="0" smtClean="0"/>
              <a:t>아버지의 죽음으로 엄마와 단 둘만 남게 된 기철</a:t>
            </a:r>
            <a:r>
              <a:rPr lang="en-US" altLang="ko-KR" b="1" i="1" dirty="0" smtClean="0"/>
              <a:t>. </a:t>
            </a:r>
            <a:r>
              <a:rPr lang="ko-KR" altLang="en-US" b="1" i="1" dirty="0" smtClean="0"/>
              <a:t>아버지의 부재에 기뻐하던 것도 잠시</a:t>
            </a:r>
            <a:r>
              <a:rPr lang="en-US" altLang="ko-KR" b="1" i="1" dirty="0" smtClean="0"/>
              <a:t>. </a:t>
            </a:r>
            <a:r>
              <a:rPr lang="ko-KR" altLang="en-US" b="1" i="1" dirty="0" smtClean="0"/>
              <a:t>기철은 아버지 없이 난생처음 면도를 해야 하는 상황에 놓인다</a:t>
            </a:r>
            <a:r>
              <a:rPr lang="en-US" altLang="ko-KR" b="1" i="1" dirty="0" smtClean="0"/>
              <a:t>. </a:t>
            </a:r>
            <a:r>
              <a:rPr lang="ko-KR" altLang="en-US" b="1" i="1" dirty="0" smtClean="0"/>
              <a:t>그러나 기철의 주변에는 철부지 친구 재용과 좋아하지만 기철의 수염을 싫다고 말하는 유라 뿐이다</a:t>
            </a:r>
            <a:r>
              <a:rPr lang="en-US" altLang="ko-KR" b="1" i="1" dirty="0" smtClean="0"/>
              <a:t>. </a:t>
            </a:r>
            <a:r>
              <a:rPr lang="ko-KR" altLang="en-US" b="1" i="1" dirty="0" smtClean="0"/>
              <a:t>정작 기철에게 도움을 줄 수 있는 유일한 사람인 엄마와의 관계는 점점 꼬여만 간다</a:t>
            </a:r>
            <a:r>
              <a:rPr lang="en-US" altLang="ko-KR" b="1" i="1" dirty="0" smtClean="0"/>
              <a:t>. </a:t>
            </a:r>
          </a:p>
          <a:p>
            <a:endParaRPr lang="en-US" altLang="ko-KR" b="1" i="1" dirty="0" smtClean="0"/>
          </a:p>
          <a:p>
            <a:r>
              <a:rPr lang="ko-KR" altLang="en-US" b="1" i="1" dirty="0" smtClean="0"/>
              <a:t>기철은 무사히 면도를 끝낼 수 있을까</a:t>
            </a:r>
            <a:r>
              <a:rPr lang="en-US" altLang="ko-KR" b="1" i="1" dirty="0" smtClean="0"/>
              <a:t>?</a:t>
            </a:r>
            <a:r>
              <a:rPr lang="ko-KR" altLang="en-US" b="1" i="1" dirty="0" smtClean="0"/>
              <a:t> </a:t>
            </a:r>
            <a:endParaRPr lang="en-US" altLang="ko-KR" b="1" i="1" dirty="0"/>
          </a:p>
          <a:p>
            <a:r>
              <a:rPr lang="en-US" altLang="ko-KR" i="1" dirty="0" smtClean="0"/>
              <a:t> </a:t>
            </a:r>
            <a:r>
              <a:rPr lang="ko-KR" altLang="en-US" i="1" dirty="0" smtClean="0"/>
              <a:t> </a:t>
            </a:r>
            <a:r>
              <a:rPr lang="en-US" altLang="ko-KR" i="1" dirty="0" smtClean="0"/>
              <a:t> </a:t>
            </a:r>
            <a:r>
              <a:rPr lang="ko-KR" altLang="en-US" i="1" dirty="0" smtClean="0"/>
              <a:t> </a:t>
            </a:r>
            <a:endParaRPr lang="ko-KR" altLang="en-US" i="1" dirty="0"/>
          </a:p>
        </p:txBody>
      </p:sp>
      <p:sp>
        <p:nvSpPr>
          <p:cNvPr id="20" name="직사각형 19"/>
          <p:cNvSpPr/>
          <p:nvPr/>
        </p:nvSpPr>
        <p:spPr>
          <a:xfrm>
            <a:off x="642910" y="1571612"/>
            <a:ext cx="7858180" cy="33575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500034" y="785794"/>
            <a:ext cx="8143932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392480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1749802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38568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등장인</a:t>
            </a:r>
            <a:r>
              <a:rPr lang="ko-KR" altLang="en-US" sz="2000" b="1" dirty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물</a:t>
            </a:r>
          </a:p>
        </p:txBody>
      </p:sp>
      <p:pic>
        <p:nvPicPr>
          <p:cNvPr id="17" name="그림 16" descr="영화학과 로고(세로).pn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6357950" y="4889014"/>
            <a:ext cx="3500462" cy="19690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2" y="95718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- 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주연 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-</a:t>
            </a:r>
            <a:endParaRPr lang="ko-KR" altLang="en-US" sz="2000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800043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기철</a:t>
            </a:r>
            <a:r>
              <a:rPr lang="ko-KR" altLang="en-US" sz="2000" b="1" dirty="0" smtClean="0"/>
              <a:t> </a:t>
            </a:r>
            <a:r>
              <a:rPr lang="ko-KR" altLang="en-US" b="1" dirty="0" smtClean="0"/>
              <a:t>역 </a:t>
            </a:r>
            <a:r>
              <a:rPr lang="en-US" altLang="ko-KR" b="1" dirty="0" smtClean="0"/>
              <a:t>–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캐스팅 </a:t>
            </a:r>
            <a:r>
              <a:rPr lang="ko-KR" altLang="en-US" b="1" dirty="0" err="1" smtClean="0"/>
              <a:t>미확정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3317748"/>
            <a:ext cx="65008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캐릭터 설정</a:t>
            </a:r>
            <a:endParaRPr lang="en-US" altLang="ko-KR" b="1" dirty="0" smtClean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endParaRPr lang="en-US" altLang="ko-KR" b="1" dirty="0" smtClean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r>
              <a:rPr lang="en-US" altLang="ko-KR" b="1" dirty="0" smtClean="0"/>
              <a:t>- </a:t>
            </a:r>
            <a:r>
              <a:rPr lang="ko-KR" altLang="en-US" b="1" dirty="0" smtClean="0"/>
              <a:t>아버지의 부재를 기뻐한다</a:t>
            </a:r>
            <a:r>
              <a:rPr lang="en-US" altLang="ko-KR" b="1" dirty="0" smtClean="0"/>
              <a:t>. 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- </a:t>
            </a:r>
            <a:r>
              <a:rPr lang="ko-KR" altLang="en-US" b="1" dirty="0" smtClean="0"/>
              <a:t>유라를 좋아하지만 표현하지 못한다</a:t>
            </a:r>
            <a:r>
              <a:rPr lang="en-US" altLang="ko-KR" b="1" dirty="0" smtClean="0"/>
              <a:t>.</a:t>
            </a:r>
          </a:p>
          <a:p>
            <a:endParaRPr lang="en-US" altLang="ko-KR" b="1" dirty="0" smtClean="0"/>
          </a:p>
          <a:p>
            <a:pPr>
              <a:buFontTx/>
              <a:buChar char="-"/>
            </a:pPr>
            <a:r>
              <a:rPr lang="ko-KR" altLang="en-US" b="1" dirty="0" smtClean="0"/>
              <a:t> 생리에 문외한이라 생리중인 엄마를 이해하지 못한다</a:t>
            </a:r>
            <a:r>
              <a:rPr lang="en-US" altLang="ko-KR" b="1" dirty="0" smtClean="0"/>
              <a:t>.</a:t>
            </a:r>
            <a:endParaRPr lang="en-US" altLang="ko-KR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857488" y="2711231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 smtClean="0">
                <a:solidFill>
                  <a:schemeClr val="tx2"/>
                </a:solidFill>
              </a:rPr>
              <a:t>“</a:t>
            </a:r>
            <a:r>
              <a:rPr lang="ko-KR" altLang="en-US" b="1" i="1" dirty="0" smtClean="0">
                <a:solidFill>
                  <a:schemeClr val="tx2"/>
                </a:solidFill>
              </a:rPr>
              <a:t>면도 할 줄 알아</a:t>
            </a:r>
            <a:r>
              <a:rPr lang="en-US" altLang="ko-KR" b="1" i="1" dirty="0" smtClean="0">
                <a:solidFill>
                  <a:schemeClr val="tx2"/>
                </a:solidFill>
              </a:rPr>
              <a:t>? </a:t>
            </a:r>
            <a:r>
              <a:rPr lang="ko-KR" altLang="en-US" b="1" i="1" dirty="0" smtClean="0">
                <a:solidFill>
                  <a:schemeClr val="tx2"/>
                </a:solidFill>
              </a:rPr>
              <a:t>어떻게 해야 해</a:t>
            </a:r>
            <a:r>
              <a:rPr lang="en-US" altLang="ko-KR" b="1" i="1" dirty="0" smtClean="0">
                <a:solidFill>
                  <a:schemeClr val="tx2"/>
                </a:solidFill>
              </a:rPr>
              <a:t>?”</a:t>
            </a:r>
            <a:endParaRPr lang="ko-KR" altLang="en-US" b="1" i="1" dirty="0" smtClean="0">
              <a:solidFill>
                <a:schemeClr val="tx2"/>
              </a:solidFill>
            </a:endParaRPr>
          </a:p>
          <a:p>
            <a:endParaRPr lang="ko-KR" altLang="en-US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500034" y="785794"/>
            <a:ext cx="8143932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392480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1749802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38568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등장인</a:t>
            </a:r>
            <a:r>
              <a:rPr lang="ko-KR" altLang="en-US" sz="2000" b="1" dirty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물</a:t>
            </a:r>
          </a:p>
        </p:txBody>
      </p:sp>
      <p:pic>
        <p:nvPicPr>
          <p:cNvPr id="17" name="그림 16" descr="영화학과 로고(세로).pn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6357950" y="4889014"/>
            <a:ext cx="3500462" cy="19690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2" y="95718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- </a:t>
            </a:r>
            <a:r>
              <a:rPr lang="ko-KR" altLang="en-US" sz="2000" b="1" dirty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조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연 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-</a:t>
            </a:r>
            <a:endParaRPr lang="ko-KR" altLang="en-US" sz="2000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800043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유</a:t>
            </a:r>
            <a:r>
              <a:rPr lang="ko-KR" altLang="en-US" sz="24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라</a:t>
            </a:r>
            <a:r>
              <a:rPr lang="ko-KR" altLang="en-US" sz="2000" b="1" dirty="0" smtClean="0"/>
              <a:t> </a:t>
            </a:r>
            <a:r>
              <a:rPr lang="ko-KR" altLang="en-US" b="1" dirty="0" smtClean="0"/>
              <a:t>역 </a:t>
            </a:r>
            <a:r>
              <a:rPr lang="en-US" altLang="ko-KR" b="1" dirty="0" smtClean="0"/>
              <a:t>–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캐스팅 </a:t>
            </a:r>
            <a:r>
              <a:rPr lang="ko-KR" altLang="en-US" b="1" dirty="0" err="1" smtClean="0"/>
              <a:t>미확정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3317748"/>
            <a:ext cx="5429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캐릭터 설정</a:t>
            </a:r>
            <a:endParaRPr lang="en-US" altLang="ko-KR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altLang="ko-KR" b="1" dirty="0" smtClean="0"/>
          </a:p>
          <a:p>
            <a:r>
              <a:rPr lang="en-US" altLang="ko-KR" b="1" dirty="0" smtClean="0"/>
              <a:t>- </a:t>
            </a:r>
            <a:r>
              <a:rPr lang="ko-KR" altLang="en-US" b="1" dirty="0" smtClean="0"/>
              <a:t>기철과 </a:t>
            </a:r>
            <a:r>
              <a:rPr lang="ko-KR" altLang="en-US" b="1" dirty="0" err="1" smtClean="0"/>
              <a:t>여러서부터</a:t>
            </a:r>
            <a:r>
              <a:rPr lang="ko-KR" altLang="en-US" b="1" dirty="0" smtClean="0"/>
              <a:t> 알고 지내던 사이다</a:t>
            </a:r>
            <a:r>
              <a:rPr lang="en-US" altLang="ko-KR" b="1" dirty="0" smtClean="0"/>
              <a:t>. 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- </a:t>
            </a:r>
            <a:r>
              <a:rPr lang="ko-KR" altLang="en-US" b="1" dirty="0" smtClean="0"/>
              <a:t>기철이 </a:t>
            </a:r>
            <a:r>
              <a:rPr lang="ko-KR" altLang="en-US" b="1" dirty="0" smtClean="0"/>
              <a:t>자신을 좋아하는 걸 알고 있다</a:t>
            </a:r>
            <a:r>
              <a:rPr lang="en-US" altLang="ko-KR" b="1" dirty="0" smtClean="0"/>
              <a:t>.</a:t>
            </a:r>
          </a:p>
          <a:p>
            <a:endParaRPr lang="en-US" altLang="ko-KR" b="1" dirty="0" smtClean="0"/>
          </a:p>
          <a:p>
            <a:pPr>
              <a:buFontTx/>
              <a:buChar char="-"/>
            </a:pPr>
            <a:r>
              <a:rPr lang="ko-KR" altLang="en-US" b="1" dirty="0" smtClean="0"/>
              <a:t> 대담하고 </a:t>
            </a:r>
            <a:r>
              <a:rPr lang="ko-KR" altLang="en-US" b="1" dirty="0" smtClean="0"/>
              <a:t>직설적인 </a:t>
            </a:r>
            <a:r>
              <a:rPr lang="ko-KR" altLang="en-US" b="1" dirty="0" smtClean="0"/>
              <a:t>성격</a:t>
            </a:r>
            <a:endParaRPr lang="en-US" altLang="ko-KR" b="1" dirty="0" smtClean="0"/>
          </a:p>
          <a:p>
            <a:pPr>
              <a:buFontTx/>
              <a:buChar char="-"/>
            </a:pPr>
            <a:endParaRPr lang="en-US" altLang="ko-KR" b="1" dirty="0" smtClean="0"/>
          </a:p>
          <a:p>
            <a:pPr>
              <a:buFontTx/>
              <a:buChar char="-"/>
            </a:pPr>
            <a:r>
              <a:rPr lang="en-US" altLang="ko-KR" b="1" dirty="0" smtClean="0"/>
              <a:t> </a:t>
            </a:r>
            <a:r>
              <a:rPr lang="ko-KR" altLang="en-US" b="1" dirty="0" smtClean="0"/>
              <a:t>또래 나이에 비해 성숙하다</a:t>
            </a:r>
            <a:r>
              <a:rPr lang="en-US" altLang="ko-KR" b="1" dirty="0" smtClean="0"/>
              <a:t>.</a:t>
            </a:r>
            <a:endParaRPr lang="en-US" altLang="ko-KR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2711231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 smtClean="0">
                <a:solidFill>
                  <a:schemeClr val="tx2"/>
                </a:solidFill>
              </a:rPr>
              <a:t>“</a:t>
            </a:r>
            <a:r>
              <a:rPr lang="ko-KR" altLang="en-US" b="1" i="1" dirty="0" smtClean="0">
                <a:solidFill>
                  <a:schemeClr val="tx2"/>
                </a:solidFill>
              </a:rPr>
              <a:t>너 아직도 안 깎았어</a:t>
            </a:r>
            <a:r>
              <a:rPr lang="en-US" altLang="ko-KR" b="1" i="1" dirty="0" smtClean="0">
                <a:solidFill>
                  <a:schemeClr val="tx2"/>
                </a:solidFill>
              </a:rPr>
              <a:t>?  </a:t>
            </a:r>
            <a:r>
              <a:rPr lang="ko-KR" altLang="en-US" b="1" i="1" dirty="0" smtClean="0">
                <a:solidFill>
                  <a:schemeClr val="tx2"/>
                </a:solidFill>
              </a:rPr>
              <a:t>꼭 면도 하고 와</a:t>
            </a:r>
            <a:r>
              <a:rPr lang="en-US" altLang="ko-KR" b="1" i="1" dirty="0" smtClean="0">
                <a:solidFill>
                  <a:schemeClr val="tx2"/>
                </a:solidFill>
              </a:rPr>
              <a:t>.”</a:t>
            </a:r>
            <a:endParaRPr lang="ko-KR" altLang="en-US" b="1" i="1" dirty="0" smtClean="0">
              <a:solidFill>
                <a:schemeClr val="tx2"/>
              </a:solidFill>
            </a:endParaRPr>
          </a:p>
          <a:p>
            <a:endParaRPr lang="ko-KR" altLang="en-US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500034" y="785794"/>
            <a:ext cx="8143932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392480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1749802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38568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등장인</a:t>
            </a:r>
            <a:r>
              <a:rPr lang="ko-KR" altLang="en-US" sz="2000" b="1" dirty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물</a:t>
            </a:r>
          </a:p>
        </p:txBody>
      </p:sp>
      <p:pic>
        <p:nvPicPr>
          <p:cNvPr id="17" name="그림 16" descr="영화학과 로고(세로).pn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6357950" y="4889014"/>
            <a:ext cx="3500462" cy="19690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2" y="95718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- </a:t>
            </a:r>
            <a:r>
              <a:rPr lang="ko-KR" altLang="en-US" sz="2000" b="1" dirty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조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연 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-</a:t>
            </a:r>
            <a:endParaRPr lang="ko-KR" altLang="en-US" sz="2000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800043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재</a:t>
            </a:r>
            <a:r>
              <a:rPr lang="ko-KR" altLang="en-US" sz="2400" b="1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용</a:t>
            </a:r>
            <a:r>
              <a:rPr lang="ko-KR" altLang="en-US" sz="2000" b="1" dirty="0" smtClean="0"/>
              <a:t> </a:t>
            </a:r>
            <a:r>
              <a:rPr lang="ko-KR" altLang="en-US" b="1" dirty="0" smtClean="0"/>
              <a:t>역 </a:t>
            </a:r>
            <a:r>
              <a:rPr lang="en-US" altLang="ko-KR" b="1" dirty="0" smtClean="0"/>
              <a:t>–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캐스팅 </a:t>
            </a:r>
            <a:r>
              <a:rPr lang="ko-KR" altLang="en-US" b="1" dirty="0" err="1" smtClean="0"/>
              <a:t>미확정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3397939"/>
            <a:ext cx="5429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캐릭터 설정</a:t>
            </a:r>
            <a:endParaRPr lang="en-US" altLang="ko-KR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altLang="ko-KR" b="1" dirty="0" smtClean="0"/>
          </a:p>
          <a:p>
            <a:r>
              <a:rPr lang="en-US" altLang="ko-KR" b="1" dirty="0" smtClean="0"/>
              <a:t>- </a:t>
            </a:r>
            <a:r>
              <a:rPr lang="ko-KR" altLang="en-US" b="1" dirty="0" smtClean="0"/>
              <a:t>말주변이 좋으며 오지랖이 넓다</a:t>
            </a:r>
            <a:r>
              <a:rPr lang="en-US" altLang="ko-KR" b="1" dirty="0" smtClean="0"/>
              <a:t>.</a:t>
            </a:r>
            <a:endParaRPr lang="en-US" altLang="ko-KR" b="1" dirty="0" smtClean="0"/>
          </a:p>
          <a:p>
            <a:endParaRPr lang="en-US" altLang="ko-KR" b="1" dirty="0" smtClean="0"/>
          </a:p>
          <a:p>
            <a:pPr>
              <a:buFontTx/>
              <a:buChar char="-"/>
            </a:pPr>
            <a:r>
              <a:rPr lang="ko-KR" altLang="en-US" b="1" dirty="0" smtClean="0"/>
              <a:t> 자랑하기를 좋아한다</a:t>
            </a:r>
            <a:r>
              <a:rPr lang="en-US" altLang="ko-KR" b="1" dirty="0" smtClean="0"/>
              <a:t>. </a:t>
            </a:r>
            <a:endParaRPr lang="en-US" altLang="ko-KR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428860" y="2719984"/>
            <a:ext cx="5072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 smtClean="0">
                <a:solidFill>
                  <a:schemeClr val="tx2"/>
                </a:solidFill>
              </a:rPr>
              <a:t>“</a:t>
            </a:r>
            <a:r>
              <a:rPr lang="ko-KR" altLang="en-US" b="1" i="1" dirty="0" smtClean="0">
                <a:solidFill>
                  <a:schemeClr val="tx2"/>
                </a:solidFill>
              </a:rPr>
              <a:t>면도는 말이야 일단 </a:t>
            </a:r>
            <a:r>
              <a:rPr lang="ko-KR" altLang="en-US" b="1" i="1" dirty="0" err="1" smtClean="0">
                <a:solidFill>
                  <a:schemeClr val="tx2"/>
                </a:solidFill>
              </a:rPr>
              <a:t>쉐이빙</a:t>
            </a:r>
            <a:r>
              <a:rPr lang="ko-KR" altLang="en-US" b="1" i="1" dirty="0" smtClean="0">
                <a:solidFill>
                  <a:schemeClr val="tx2"/>
                </a:solidFill>
              </a:rPr>
              <a:t> 폼이 있어야 해</a:t>
            </a:r>
            <a:r>
              <a:rPr lang="en-US" altLang="ko-KR" b="1" i="1" dirty="0" smtClean="0">
                <a:solidFill>
                  <a:schemeClr val="tx2"/>
                </a:solidFill>
              </a:rPr>
              <a:t>”</a:t>
            </a:r>
          </a:p>
          <a:p>
            <a:endParaRPr lang="ko-KR" altLang="en-US" b="1" i="1" dirty="0" smtClean="0">
              <a:solidFill>
                <a:schemeClr val="tx2"/>
              </a:solidFill>
            </a:endParaRPr>
          </a:p>
          <a:p>
            <a:endParaRPr lang="ko-KR" altLang="en-US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500034" y="785794"/>
            <a:ext cx="8143932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5400000">
            <a:off x="392480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rot="5400000">
            <a:off x="1749802" y="606802"/>
            <a:ext cx="214314" cy="794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472" y="38568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감독소개</a:t>
            </a:r>
            <a:endParaRPr lang="ko-KR" altLang="en-US" sz="2000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pic>
        <p:nvPicPr>
          <p:cNvPr id="17" name="그림 16" descr="영화학과 로고(세로).pn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6357950" y="4889014"/>
            <a:ext cx="3500462" cy="196901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14414" y="1385816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각본</a:t>
            </a:r>
            <a:r>
              <a:rPr lang="en-US" altLang="ko-KR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/</a:t>
            </a:r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감독 </a:t>
            </a:r>
            <a:r>
              <a:rPr lang="en-US" altLang="ko-KR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- </a:t>
            </a:r>
            <a:r>
              <a:rPr lang="ko-KR" altLang="en-US" sz="20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유기훈</a:t>
            </a:r>
            <a:endParaRPr lang="ko-KR" altLang="en-US" sz="20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 rot="2829120">
            <a:off x="1038014" y="1524601"/>
            <a:ext cx="118227" cy="1182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1214414" y="191666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1993</a:t>
            </a:r>
            <a:r>
              <a:rPr lang="ko-KR" altLang="en-US" b="1" dirty="0" smtClean="0"/>
              <a:t>년 생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동의대학교 영화학과 소속</a:t>
            </a:r>
            <a:r>
              <a:rPr lang="en-US" altLang="ko-KR" b="1" dirty="0" smtClean="0"/>
              <a:t>. 5</a:t>
            </a:r>
            <a:r>
              <a:rPr lang="ko-KR" altLang="en-US" b="1" dirty="0" smtClean="0"/>
              <a:t>편의 </a:t>
            </a:r>
            <a:r>
              <a:rPr lang="ko-KR" altLang="en-US" b="1" dirty="0" smtClean="0"/>
              <a:t>단편작품을 연출했다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85852" y="2492896"/>
            <a:ext cx="688654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연혁</a:t>
            </a:r>
            <a:endParaRPr lang="en-US" altLang="ko-KR" b="1" dirty="0" smtClean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endParaRPr lang="en-US" altLang="ko-KR" b="1" dirty="0" smtClean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>
              <a:buFontTx/>
              <a:buChar char="-"/>
            </a:pPr>
            <a:r>
              <a:rPr lang="en-US" altLang="ko-KR" sz="1600" dirty="0" smtClean="0"/>
              <a:t>&lt;</a:t>
            </a:r>
            <a:r>
              <a:rPr lang="ko-KR" altLang="en-US" sz="1600" dirty="0" smtClean="0"/>
              <a:t>된장찌개에 없는 것</a:t>
            </a:r>
            <a:r>
              <a:rPr lang="en-US" altLang="ko-KR" sz="1600" dirty="0" smtClean="0"/>
              <a:t>&gt; (2015) </a:t>
            </a:r>
            <a:r>
              <a:rPr lang="ko-KR" altLang="en-US" sz="1600" dirty="0" smtClean="0"/>
              <a:t>단편 </a:t>
            </a:r>
            <a:r>
              <a:rPr lang="ko-KR" altLang="en-US" sz="1600" dirty="0" smtClean="0"/>
              <a:t>연출</a:t>
            </a:r>
            <a:endParaRPr lang="en-US" altLang="ko-KR" sz="1600" dirty="0" smtClean="0"/>
          </a:p>
          <a:p>
            <a:pPr>
              <a:buFontTx/>
              <a:buChar char="-"/>
            </a:pPr>
            <a:endParaRPr lang="en-US" altLang="ko-KR" sz="1600" dirty="0" smtClean="0"/>
          </a:p>
          <a:p>
            <a:pPr>
              <a:buFontTx/>
              <a:buChar char="-"/>
            </a:pPr>
            <a:r>
              <a:rPr lang="en-US" altLang="ko-KR" sz="1600" dirty="0" smtClean="0"/>
              <a:t>&lt;</a:t>
            </a:r>
            <a:r>
              <a:rPr lang="ko-KR" altLang="en-US" sz="1600" dirty="0" smtClean="0"/>
              <a:t>오늘의 손님</a:t>
            </a:r>
            <a:r>
              <a:rPr lang="en-US" altLang="ko-KR" sz="1600" dirty="0" smtClean="0"/>
              <a:t>&gt; (2015) </a:t>
            </a:r>
            <a:r>
              <a:rPr lang="ko-KR" altLang="en-US" sz="1600" dirty="0" smtClean="0"/>
              <a:t>단편 연출</a:t>
            </a:r>
            <a:endParaRPr lang="en-US" altLang="ko-KR" sz="1600" dirty="0" smtClean="0"/>
          </a:p>
          <a:p>
            <a:pPr>
              <a:buFontTx/>
              <a:buChar char="-"/>
            </a:pPr>
            <a:endParaRPr lang="en-US" altLang="ko-KR" sz="1600" dirty="0" smtClean="0"/>
          </a:p>
          <a:p>
            <a:pPr>
              <a:buFontTx/>
              <a:buChar char="-"/>
            </a:pPr>
            <a:r>
              <a:rPr lang="en-US" altLang="ko-KR" sz="1600" dirty="0" smtClean="0"/>
              <a:t>&lt;</a:t>
            </a:r>
            <a:r>
              <a:rPr lang="ko-KR" altLang="en-US" sz="1600" dirty="0" smtClean="0"/>
              <a:t>사랑과 우정 사이</a:t>
            </a:r>
            <a:r>
              <a:rPr lang="en-US" altLang="ko-KR" sz="1600" dirty="0" smtClean="0"/>
              <a:t>&gt; (2016) </a:t>
            </a:r>
            <a:r>
              <a:rPr lang="ko-KR" altLang="en-US" sz="1600" dirty="0" smtClean="0"/>
              <a:t>단편 연출</a:t>
            </a:r>
            <a:endParaRPr lang="en-US" altLang="ko-KR" sz="1600" dirty="0" smtClean="0"/>
          </a:p>
          <a:p>
            <a:r>
              <a:rPr lang="en-US" altLang="ko-KR" sz="1600" dirty="0" smtClean="0"/>
              <a:t> </a:t>
            </a:r>
            <a:r>
              <a:rPr lang="en-US" altLang="ko-KR" sz="1600" dirty="0" smtClean="0"/>
              <a:t> -</a:t>
            </a:r>
            <a:r>
              <a:rPr lang="ko-KR" altLang="en-US" sz="1600" dirty="0" smtClean="0"/>
              <a:t>부산독립영화제 본선진출</a:t>
            </a:r>
            <a:endParaRPr lang="en-US" altLang="ko-KR" sz="1600" dirty="0" smtClean="0"/>
          </a:p>
          <a:p>
            <a:r>
              <a:rPr lang="en-US" altLang="ko-KR" sz="1600" dirty="0" smtClean="0"/>
              <a:t> </a:t>
            </a:r>
            <a:r>
              <a:rPr lang="en-US" altLang="ko-KR" sz="1600" dirty="0" smtClean="0"/>
              <a:t> -</a:t>
            </a:r>
            <a:r>
              <a:rPr lang="ko-KR" altLang="en-US" sz="1600" dirty="0" smtClean="0"/>
              <a:t>동의대학교 인문교양페스티벌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인기상 수상</a:t>
            </a:r>
            <a:r>
              <a:rPr lang="en-US" altLang="ko-KR" sz="1600" dirty="0" smtClean="0"/>
              <a:t>’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-&lt;</a:t>
            </a:r>
            <a:r>
              <a:rPr lang="ko-KR" altLang="en-US" sz="1600" dirty="0" smtClean="0"/>
              <a:t>마산</a:t>
            </a:r>
            <a:r>
              <a:rPr lang="en-US" altLang="ko-KR" sz="1600" dirty="0" smtClean="0"/>
              <a:t>&gt;(2016) </a:t>
            </a:r>
            <a:r>
              <a:rPr lang="ko-KR" altLang="en-US" sz="1600" dirty="0" smtClean="0"/>
              <a:t>단편 연출</a:t>
            </a:r>
            <a:endParaRPr lang="en-US" altLang="ko-KR" sz="1600" dirty="0" smtClean="0"/>
          </a:p>
          <a:p>
            <a:r>
              <a:rPr lang="en-US" altLang="ko-KR" sz="1600" dirty="0" smtClean="0"/>
              <a:t>   -</a:t>
            </a:r>
            <a:r>
              <a:rPr lang="ko-KR" altLang="en-US" sz="1600" dirty="0" smtClean="0"/>
              <a:t>제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회 부산대학영화제 </a:t>
            </a:r>
            <a:r>
              <a:rPr lang="ko-KR" altLang="en-US" sz="1600" dirty="0" smtClean="0"/>
              <a:t>상영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pPr>
              <a:buFontTx/>
              <a:buChar char="-"/>
            </a:pPr>
            <a:r>
              <a:rPr lang="en-US" altLang="ko-KR" sz="1600" dirty="0" smtClean="0"/>
              <a:t>&lt;</a:t>
            </a:r>
            <a:r>
              <a:rPr lang="ko-KR" altLang="en-US" sz="1600" dirty="0" smtClean="0"/>
              <a:t>생멸</a:t>
            </a:r>
            <a:r>
              <a:rPr lang="en-US" altLang="ko-KR" sz="1600" dirty="0" smtClean="0"/>
              <a:t>&gt;(2017) </a:t>
            </a:r>
            <a:r>
              <a:rPr lang="ko-KR" altLang="en-US" sz="1600" dirty="0" smtClean="0"/>
              <a:t>단편 연출</a:t>
            </a:r>
            <a:endParaRPr lang="en-US" altLang="ko-KR" sz="1600" dirty="0" smtClean="0"/>
          </a:p>
          <a:p>
            <a:r>
              <a:rPr lang="en-US" altLang="ko-KR" sz="1600" dirty="0" smtClean="0"/>
              <a:t>    </a:t>
            </a:r>
            <a:r>
              <a:rPr lang="en-US" altLang="ko-KR" sz="1600" dirty="0" smtClean="0"/>
              <a:t>- </a:t>
            </a:r>
            <a:r>
              <a:rPr lang="ko-KR" altLang="en-US" sz="1600" dirty="0" smtClean="0"/>
              <a:t>부산광역시 영상 </a:t>
            </a:r>
            <a:r>
              <a:rPr lang="ko-KR" altLang="en-US" sz="1600" dirty="0" err="1" smtClean="0"/>
              <a:t>콘텐츠</a:t>
            </a:r>
            <a:r>
              <a:rPr lang="ko-KR" altLang="en-US" sz="1600" dirty="0" smtClean="0"/>
              <a:t> 공모전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대상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부산시장 상</a:t>
            </a:r>
            <a:r>
              <a:rPr lang="en-US" altLang="ko-KR" sz="1600" dirty="0" smtClean="0"/>
              <a:t>)’ </a:t>
            </a:r>
            <a:r>
              <a:rPr lang="ko-KR" altLang="en-US" sz="1600" dirty="0" smtClean="0"/>
              <a:t>수상</a:t>
            </a:r>
            <a:r>
              <a:rPr lang="en-US" altLang="ko-KR" sz="1600" dirty="0" smtClean="0"/>
              <a:t>   </a:t>
            </a:r>
            <a:endParaRPr lang="ko-KR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500034" y="785794"/>
            <a:ext cx="8143932" cy="1588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그림 16" descr="영화학과 로고(세로).pn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6357950" y="4889014"/>
            <a:ext cx="3500462" cy="19690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1041614"/>
            <a:ext cx="650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졸업작품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(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단편</a:t>
            </a:r>
            <a:r>
              <a:rPr lang="en-US" altLang="ko-KR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) </a:t>
            </a:r>
            <a:r>
              <a:rPr lang="ko-KR" altLang="en-US" sz="20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캐스팅 협조 요청</a:t>
            </a:r>
            <a:endParaRPr lang="ko-KR" altLang="en-US" sz="2000" b="1" dirty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1898870"/>
            <a:ext cx="771530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타이틀   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미정</a:t>
            </a:r>
            <a:endParaRPr lang="en-US" altLang="ko-KR" b="1" dirty="0" smtClean="0"/>
          </a:p>
          <a:p>
            <a:r>
              <a:rPr lang="ko-KR" altLang="en-US" b="1" dirty="0" smtClean="0"/>
              <a:t>촬영기간 </a:t>
            </a:r>
            <a:r>
              <a:rPr lang="en-US" altLang="ko-KR" b="1" dirty="0" smtClean="0"/>
              <a:t>: 10</a:t>
            </a:r>
            <a:r>
              <a:rPr lang="ko-KR" altLang="en-US" b="1" dirty="0" smtClean="0"/>
              <a:t>월 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예정</a:t>
            </a:r>
            <a:r>
              <a:rPr lang="en-US" altLang="ko-KR" b="1" dirty="0" smtClean="0"/>
              <a:t>)</a:t>
            </a:r>
          </a:p>
          <a:p>
            <a:endParaRPr lang="en-US" altLang="ko-KR" dirty="0"/>
          </a:p>
          <a:p>
            <a:r>
              <a:rPr lang="ko-KR" altLang="en-US" sz="1600" dirty="0" smtClean="0"/>
              <a:t>안녕하십니까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동의대학교 영화학과에서 졸업작품 배우를 맡아주실 분을 찾고 </a:t>
            </a:r>
            <a:endParaRPr lang="en-US" altLang="ko-KR" sz="1600" dirty="0" smtClean="0"/>
          </a:p>
          <a:p>
            <a:r>
              <a:rPr lang="ko-KR" altLang="en-US" sz="1600" dirty="0" smtClean="0"/>
              <a:t>있습니다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기철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남</a:t>
            </a:r>
            <a:r>
              <a:rPr lang="en-US" altLang="ko-KR" sz="1600" dirty="0" smtClean="0"/>
              <a:t>), </a:t>
            </a:r>
            <a:r>
              <a:rPr lang="ko-KR" altLang="en-US" sz="1600" dirty="0" smtClean="0"/>
              <a:t>유라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여</a:t>
            </a:r>
            <a:r>
              <a:rPr lang="en-US" altLang="ko-KR" sz="1600" dirty="0" smtClean="0"/>
              <a:t>), </a:t>
            </a:r>
            <a:r>
              <a:rPr lang="ko-KR" altLang="en-US" sz="1600" dirty="0" smtClean="0"/>
              <a:t>재용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남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 각각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명의 배우를 찾고 있으며 연령대는 </a:t>
            </a:r>
            <a:endParaRPr lang="en-US" altLang="ko-KR" sz="1600" dirty="0" smtClean="0"/>
          </a:p>
          <a:p>
            <a:r>
              <a:rPr lang="ko-KR" altLang="en-US" sz="1600" dirty="0" smtClean="0"/>
              <a:t>영화설정상 </a:t>
            </a:r>
            <a:r>
              <a:rPr lang="ko-KR" altLang="en-US" sz="1600" dirty="0" smtClean="0"/>
              <a:t>중학생으로 </a:t>
            </a:r>
            <a:r>
              <a:rPr lang="ko-KR" altLang="en-US" sz="1600" dirty="0" smtClean="0"/>
              <a:t>앳된 외모를 가진 배우 분을 구하고 있습니다</a:t>
            </a:r>
            <a:r>
              <a:rPr lang="en-US" altLang="ko-KR" sz="1600" dirty="0" smtClean="0"/>
              <a:t>. </a:t>
            </a:r>
          </a:p>
          <a:p>
            <a:endParaRPr lang="en-US" altLang="ko-KR" sz="1600" dirty="0" smtClean="0"/>
          </a:p>
          <a:p>
            <a:r>
              <a:rPr lang="ko-KR" altLang="en-US" sz="1600" dirty="0" smtClean="0"/>
              <a:t>아래의 연락처로 프로필 제출 부탁 드립니다</a:t>
            </a:r>
            <a:r>
              <a:rPr lang="en-US" altLang="ko-KR" sz="1600" dirty="0" smtClean="0"/>
              <a:t>. </a:t>
            </a:r>
          </a:p>
          <a:p>
            <a:r>
              <a:rPr lang="ko-KR" altLang="en-US" sz="1600" dirty="0" smtClean="0"/>
              <a:t>감사합니다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71538" y="4542076"/>
            <a:ext cx="5929354" cy="181588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effectLst>
                  <a:outerShdw blurRad="50800" dist="38100" dir="2700000" algn="tl" rotWithShape="0">
                    <a:prstClr val="black">
                      <a:alpha val="30000"/>
                    </a:prstClr>
                  </a:outerShdw>
                </a:effectLst>
              </a:rPr>
              <a:t>연락처</a:t>
            </a:r>
            <a:endParaRPr lang="en-US" altLang="ko-KR" sz="1400" b="1" dirty="0" smtClean="0">
              <a:effectLst>
                <a:outerShdw blurRad="50800" dist="38100" dir="270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r>
              <a:rPr lang="en-US" altLang="ko-KR" sz="1400" b="1" dirty="0" smtClean="0"/>
              <a:t>PD (</a:t>
            </a:r>
            <a:r>
              <a:rPr lang="ko-KR" altLang="en-US" sz="1400" b="1" dirty="0" smtClean="0"/>
              <a:t>황성환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/ </a:t>
            </a:r>
            <a:r>
              <a:rPr lang="ko-KR" altLang="en-US" sz="1400" b="1" dirty="0" smtClean="0"/>
              <a:t>조감독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조하나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 </a:t>
            </a:r>
            <a:endParaRPr lang="en-US" altLang="ko-KR" sz="1600" b="1" dirty="0" smtClean="0"/>
          </a:p>
          <a:p>
            <a:endParaRPr lang="en-US" altLang="ko-KR" sz="1400" b="1" dirty="0" smtClean="0"/>
          </a:p>
          <a:p>
            <a:r>
              <a:rPr lang="ko-KR" altLang="en-US" sz="1400" b="1" dirty="0" smtClean="0"/>
              <a:t>번호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:  010-3863-0035 (PD)</a:t>
            </a:r>
          </a:p>
          <a:p>
            <a:r>
              <a:rPr lang="en-US" altLang="ko-KR" sz="1400" dirty="0" smtClean="0"/>
              <a:t>         010-9022-2716 (</a:t>
            </a:r>
            <a:r>
              <a:rPr lang="ko-KR" altLang="en-US" sz="1400" dirty="0" smtClean="0"/>
              <a:t>조감독</a:t>
            </a:r>
            <a:r>
              <a:rPr lang="en-US" altLang="ko-KR" sz="1400" dirty="0" smtClean="0"/>
              <a:t>)</a:t>
            </a:r>
          </a:p>
          <a:p>
            <a:r>
              <a:rPr lang="en-US" altLang="ko-KR" sz="1400" dirty="0" smtClean="0"/>
              <a:t> </a:t>
            </a:r>
          </a:p>
          <a:p>
            <a:r>
              <a:rPr lang="ko-KR" altLang="en-US" sz="1400" b="1" dirty="0" smtClean="0"/>
              <a:t>메일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:  (PD) </a:t>
            </a:r>
            <a:r>
              <a:rPr lang="en-US" altLang="ko-KR" sz="1400" dirty="0" smtClean="0">
                <a:hlinkClick r:id="rId4"/>
              </a:rPr>
              <a:t>hwsw1106@naver.com</a:t>
            </a:r>
            <a:r>
              <a:rPr lang="en-US" altLang="ko-KR" sz="1400" dirty="0" smtClean="0"/>
              <a:t> </a:t>
            </a:r>
            <a:endParaRPr lang="en-US" altLang="ko-KR" sz="1400" dirty="0" smtClean="0"/>
          </a:p>
          <a:p>
            <a:r>
              <a:rPr lang="en-US" altLang="ko-KR" sz="1400" dirty="0" smtClean="0"/>
              <a:t> </a:t>
            </a:r>
            <a:r>
              <a:rPr lang="en-US" altLang="ko-KR" sz="1400" dirty="0" smtClean="0"/>
              <a:t>        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조감독</a:t>
            </a:r>
            <a:r>
              <a:rPr lang="en-US" altLang="ko-KR" sz="1400" dirty="0" smtClean="0"/>
              <a:t>) </a:t>
            </a:r>
            <a:r>
              <a:rPr lang="en-US" altLang="ko-KR" sz="1400" dirty="0" smtClean="0">
                <a:hlinkClick r:id="rId5"/>
              </a:rPr>
              <a:t>dargu51@naver.com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469</Words>
  <Application>Microsoft Office PowerPoint</Application>
  <PresentationFormat>화면 슬라이드 쇼(4:3)</PresentationFormat>
  <Paragraphs>116</Paragraphs>
  <Slides>9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타이틀 &lt;미정&gt;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하나</dc:creator>
  <cp:lastModifiedBy>Windows User</cp:lastModifiedBy>
  <cp:revision>135</cp:revision>
  <dcterms:created xsi:type="dcterms:W3CDTF">2017-09-18T06:40:57Z</dcterms:created>
  <dcterms:modified xsi:type="dcterms:W3CDTF">2017-09-29T05:47:15Z</dcterms:modified>
</cp:coreProperties>
</file>