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33" r:id="rId2"/>
  </p:sldIdLst>
  <p:sldSz cx="9144000" cy="6858000" type="screen4x3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">
          <p15:clr>
            <a:srgbClr val="A4A3A4"/>
          </p15:clr>
        </p15:guide>
        <p15:guide id="2" orient="horz" pos="1480">
          <p15:clr>
            <a:srgbClr val="A4A3A4"/>
          </p15:clr>
        </p15:guide>
        <p15:guide id="3" pos="6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18E"/>
    <a:srgbClr val="00398E"/>
    <a:srgbClr val="0043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9819" autoAdjust="0"/>
  </p:normalViewPr>
  <p:slideViewPr>
    <p:cSldViewPr>
      <p:cViewPr varScale="1">
        <p:scale>
          <a:sx n="102" d="100"/>
          <a:sy n="102" d="100"/>
        </p:scale>
        <p:origin x="-222" y="-102"/>
      </p:cViewPr>
      <p:guideLst>
        <p:guide orient="horz" pos="5"/>
        <p:guide orient="horz" pos="1480"/>
        <p:guide pos="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904" y="-120"/>
      </p:cViewPr>
      <p:guideLst>
        <p:guide orient="horz" pos="3149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5663" cy="50014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688" y="1"/>
            <a:ext cx="2975663" cy="50014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B9D9C11C-1322-4E9D-9281-D2FB0FF64389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959" y="4748967"/>
            <a:ext cx="5494021" cy="4499689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96346"/>
            <a:ext cx="2975663" cy="500141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688" y="9496346"/>
            <a:ext cx="2975663" cy="500141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D2748822-9799-45E5-A117-460C299BC7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6675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691AC-41A0-4997-826F-93C73926331F}" type="datetimeFigureOut">
              <a:rPr lang="ko-KR" altLang="en-US" smtClean="0"/>
              <a:pPr/>
              <a:t>2019-07-04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1CA3-6B0B-42AE-922D-50AD760C9BF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-32" y="6382100"/>
            <a:ext cx="9144032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398E"/>
                </a:solidFill>
                <a:latin typeface="나눔바른고딕 옛한글" pitchFamily="50" charset="-127"/>
                <a:ea typeface="나눔바른고딕 옛한글" pitchFamily="50" charset="-127"/>
              </a:rPr>
              <a:t>(</a:t>
            </a:r>
            <a:r>
              <a:rPr lang="ko-KR" altLang="en-US" sz="1100" b="1" dirty="0" smtClean="0">
                <a:solidFill>
                  <a:srgbClr val="00398E"/>
                </a:solidFill>
                <a:latin typeface="나눔바른고딕 옛한글" pitchFamily="50" charset="-127"/>
                <a:ea typeface="나눔바른고딕 옛한글" pitchFamily="50" charset="-127"/>
              </a:rPr>
              <a:t>주</a:t>
            </a:r>
            <a:r>
              <a:rPr lang="en-US" altLang="ko-KR" sz="1100" b="1" dirty="0" smtClean="0">
                <a:solidFill>
                  <a:srgbClr val="00398E"/>
                </a:solidFill>
                <a:latin typeface="나눔바른고딕 옛한글" pitchFamily="50" charset="-127"/>
                <a:ea typeface="나눔바른고딕 옛한글" pitchFamily="50" charset="-127"/>
              </a:rPr>
              <a:t>)</a:t>
            </a:r>
            <a:r>
              <a:rPr lang="ko-KR" altLang="en-US" sz="1100" b="1" dirty="0" err="1" smtClean="0">
                <a:solidFill>
                  <a:srgbClr val="00398E"/>
                </a:solidFill>
                <a:latin typeface="나눔바른고딕 옛한글" pitchFamily="50" charset="-127"/>
                <a:ea typeface="나눔바른고딕 옛한글" pitchFamily="50" charset="-127"/>
              </a:rPr>
              <a:t>빅브라더컴퍼니</a:t>
            </a:r>
            <a:r>
              <a:rPr lang="en-US" altLang="ko-KR" sz="1000" b="1" dirty="0" smtClean="0">
                <a:latin typeface="나눔바른고딕 옛한글" pitchFamily="50" charset="-127"/>
                <a:ea typeface="나눔바른고딕 옛한글" pitchFamily="50" charset="-127"/>
              </a:rPr>
              <a:t>     </a:t>
            </a:r>
            <a:r>
              <a:rPr lang="ko-KR" altLang="en-US" sz="1000" b="1" dirty="0" smtClean="0">
                <a:latin typeface="나눔바른고딕 옛한글" pitchFamily="50" charset="-127"/>
                <a:ea typeface="나눔바른고딕 옛한글" pitchFamily="50" charset="-127"/>
              </a:rPr>
              <a:t>서울시 강남구 논현동 </a:t>
            </a:r>
            <a:r>
              <a:rPr lang="en-US" altLang="ko-KR" sz="1000" b="1" dirty="0" smtClean="0">
                <a:latin typeface="나눔바른고딕 옛한글" pitchFamily="50" charset="-127"/>
                <a:ea typeface="나눔바른고딕 옛한글" pitchFamily="50" charset="-127"/>
              </a:rPr>
              <a:t>112-21 </a:t>
            </a:r>
            <a:r>
              <a:rPr lang="ko-KR" altLang="en-US" sz="1000" b="1" dirty="0" err="1" smtClean="0">
                <a:latin typeface="나눔바른고딕 옛한글" pitchFamily="50" charset="-127"/>
                <a:ea typeface="나눔바른고딕 옛한글" pitchFamily="50" charset="-127"/>
              </a:rPr>
              <a:t>로뎀</a:t>
            </a:r>
            <a:r>
              <a:rPr lang="en-US" altLang="ko-KR" sz="1000" b="1" dirty="0" smtClean="0">
                <a:latin typeface="나눔바른고딕 옛한글" pitchFamily="50" charset="-127"/>
                <a:ea typeface="나눔바른고딕 옛한글" pitchFamily="50" charset="-127"/>
              </a:rPr>
              <a:t>2</a:t>
            </a:r>
            <a:r>
              <a:rPr lang="ko-KR" altLang="en-US" sz="1000" b="1" dirty="0" smtClean="0">
                <a:latin typeface="나눔바른고딕 옛한글" pitchFamily="50" charset="-127"/>
                <a:ea typeface="나눔바른고딕 옛한글" pitchFamily="50" charset="-127"/>
              </a:rPr>
              <a:t>빌딩 </a:t>
            </a:r>
            <a:r>
              <a:rPr lang="en-US" altLang="ko-KR" sz="1000" b="1" dirty="0" smtClean="0">
                <a:latin typeface="나눔바른고딕 옛한글" pitchFamily="50" charset="-127"/>
                <a:ea typeface="나눔바른고딕 옛한글" pitchFamily="50" charset="-127"/>
              </a:rPr>
              <a:t>4</a:t>
            </a:r>
            <a:r>
              <a:rPr lang="ko-KR" altLang="en-US" sz="1000" b="1" dirty="0" smtClean="0">
                <a:latin typeface="나눔바른고딕 옛한글" pitchFamily="50" charset="-127"/>
                <a:ea typeface="나눔바른고딕 옛한글" pitchFamily="50" charset="-127"/>
              </a:rPr>
              <a:t>층 </a:t>
            </a:r>
            <a:r>
              <a:rPr lang="ko-KR" altLang="en-US" sz="1000" b="1" dirty="0" err="1" smtClean="0">
                <a:latin typeface="나눔바른고딕 옛한글" pitchFamily="50" charset="-127"/>
                <a:ea typeface="나눔바른고딕 옛한글" pitchFamily="50" charset="-127"/>
              </a:rPr>
              <a:t>ㅣ</a:t>
            </a:r>
            <a:r>
              <a:rPr lang="ko-KR" altLang="en-US" sz="1000" b="1" dirty="0" smtClean="0">
                <a:latin typeface="나눔바른고딕 옛한글" pitchFamily="50" charset="-127"/>
                <a:ea typeface="나눔바른고딕 옛한글" pitchFamily="50" charset="-127"/>
              </a:rPr>
              <a:t>   캐스팅 담당 황찬익 </a:t>
            </a:r>
            <a:r>
              <a:rPr lang="en-US" altLang="ko-KR" sz="1000" b="1" smtClean="0">
                <a:latin typeface="나눔바른고딕 옛한글" pitchFamily="50" charset="-127"/>
                <a:ea typeface="나눔바른고딕 옛한글" pitchFamily="50" charset="-127"/>
              </a:rPr>
              <a:t>010-8556-3483</a:t>
            </a:r>
            <a:endParaRPr lang="en-US" altLang="ko-KR" sz="1000" b="1" dirty="0" smtClean="0">
              <a:latin typeface="나눔바른고딕 옛한글" pitchFamily="50" charset="-127"/>
              <a:ea typeface="나눔바른고딕 옛한글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3070" y="3719595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latin typeface="나눔바른고딕" pitchFamily="50" charset="-127"/>
                <a:ea typeface="나눔바른고딕" pitchFamily="50" charset="-127"/>
              </a:rPr>
              <a:t>이   </a:t>
            </a:r>
            <a:r>
              <a:rPr lang="ko-KR" altLang="en-US" sz="2800" b="1" dirty="0" err="1" smtClean="0">
                <a:latin typeface="나눔바른고딕" pitchFamily="50" charset="-127"/>
                <a:ea typeface="나눔바른고딕" pitchFamily="50" charset="-127"/>
              </a:rPr>
              <a:t>름</a:t>
            </a:r>
            <a:endParaRPr lang="ko-KR" altLang="en-US" sz="2800" b="1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5344" y="3773039"/>
            <a:ext cx="1952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나눔바른고딕" pitchFamily="50" charset="-127"/>
                <a:ea typeface="나눔바른고딕" pitchFamily="50" charset="-127"/>
              </a:rPr>
              <a:t>생년월일 </a:t>
            </a:r>
            <a:r>
              <a:rPr lang="en-US" altLang="ko-KR" sz="1200" b="1" dirty="0" smtClean="0">
                <a:latin typeface="나눔바른고딕" pitchFamily="50" charset="-127"/>
                <a:ea typeface="나눔바른고딕" pitchFamily="50" charset="-127"/>
              </a:rPr>
              <a:t>: OOOO.OO.OO</a:t>
            </a:r>
          </a:p>
          <a:p>
            <a:pPr algn="ctr"/>
            <a:r>
              <a:rPr lang="ko-KR" altLang="en-US" sz="1200" b="1" dirty="0" smtClean="0">
                <a:latin typeface="나눔바른고딕" pitchFamily="50" charset="-127"/>
                <a:ea typeface="나눔바른고딕" pitchFamily="50" charset="-127"/>
              </a:rPr>
              <a:t>신장</a:t>
            </a:r>
            <a:r>
              <a:rPr lang="en-US" altLang="ko-KR" sz="1200" b="1" dirty="0" smtClean="0">
                <a:latin typeface="나눔바른고딕" pitchFamily="50" charset="-127"/>
                <a:ea typeface="나눔바른고딕" pitchFamily="50" charset="-127"/>
              </a:rPr>
              <a:t>/</a:t>
            </a:r>
            <a:r>
              <a:rPr lang="ko-KR" altLang="en-US" sz="1200" b="1" dirty="0" smtClean="0">
                <a:latin typeface="나눔바른고딕" pitchFamily="50" charset="-127"/>
                <a:ea typeface="나눔바른고딕" pitchFamily="50" charset="-127"/>
              </a:rPr>
              <a:t>체중 </a:t>
            </a:r>
            <a:r>
              <a:rPr lang="en-US" altLang="ko-KR" sz="1200" b="1" dirty="0" smtClean="0"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en-US" altLang="ko-KR" sz="1200" b="1" dirty="0" err="1" smtClean="0">
                <a:latin typeface="나눔바른고딕" pitchFamily="50" charset="-127"/>
                <a:ea typeface="나눔바른고딕" pitchFamily="50" charset="-127"/>
              </a:rPr>
              <a:t>OOOcm</a:t>
            </a:r>
            <a:r>
              <a:rPr lang="en-US" altLang="ko-KR" sz="1200" b="1" dirty="0" smtClean="0">
                <a:latin typeface="나눔바른고딕" pitchFamily="50" charset="-127"/>
                <a:ea typeface="나눔바른고딕" pitchFamily="50" charset="-127"/>
              </a:rPr>
              <a:t>/</a:t>
            </a:r>
            <a:r>
              <a:rPr lang="en-US" altLang="ko-KR" sz="1200" b="1" dirty="0" err="1" smtClean="0">
                <a:latin typeface="나눔바른고딕" pitchFamily="50" charset="-127"/>
                <a:ea typeface="나눔바른고딕" pitchFamily="50" charset="-127"/>
              </a:rPr>
              <a:t>OOkg</a:t>
            </a:r>
            <a:endParaRPr lang="en-US" altLang="ko-KR" sz="12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1200" b="1" dirty="0" smtClean="0">
                <a:latin typeface="나눔바른고딕" pitchFamily="50" charset="-127"/>
                <a:ea typeface="나눔바른고딕" pitchFamily="50" charset="-127"/>
              </a:rPr>
              <a:t>연락처 </a:t>
            </a:r>
            <a:r>
              <a:rPr lang="en-US" altLang="ko-KR" sz="1200" b="1" dirty="0" smtClean="0">
                <a:latin typeface="나눔바른고딕" pitchFamily="50" charset="-127"/>
                <a:ea typeface="나눔바른고딕" pitchFamily="50" charset="-127"/>
              </a:rPr>
              <a:t>: 010-</a:t>
            </a:r>
            <a:endParaRPr lang="ko-KR" altLang="en-US" sz="1200" b="1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0924" y="4581128"/>
            <a:ext cx="132119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▣경력사항</a:t>
            </a:r>
            <a:endParaRPr lang="en-US" altLang="ko-KR" sz="10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10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[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영화</a:t>
            </a:r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]</a:t>
            </a:r>
          </a:p>
          <a:p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상업영화 </a:t>
            </a:r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OOOO</a:t>
            </a:r>
          </a:p>
          <a:p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[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드라마</a:t>
            </a:r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]</a:t>
            </a:r>
          </a:p>
          <a:p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OOOO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드라마 </a:t>
            </a:r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 OO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역</a:t>
            </a:r>
            <a:endParaRPr lang="en-US" altLang="ko-KR" sz="10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[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수상</a:t>
            </a:r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]</a:t>
            </a:r>
          </a:p>
          <a:p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OOO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대회 </a:t>
            </a:r>
            <a:r>
              <a:rPr lang="en-US" altLang="ko-KR" sz="1000" b="1" dirty="0" smtClean="0">
                <a:latin typeface="나눔바른고딕" pitchFamily="50" charset="-127"/>
                <a:ea typeface="나눔바른고딕" pitchFamily="50" charset="-127"/>
              </a:rPr>
              <a:t>OO</a:t>
            </a:r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상 수상 </a:t>
            </a:r>
            <a:endParaRPr lang="en-US" altLang="ko-KR" sz="10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1000" b="1" dirty="0" smtClean="0">
                <a:latin typeface="나눔바른고딕" pitchFamily="50" charset="-127"/>
                <a:ea typeface="나눔바른고딕" pitchFamily="50" charset="-127"/>
              </a:rPr>
              <a:t>등</a:t>
            </a:r>
            <a:endParaRPr lang="en-US" altLang="ko-KR" sz="10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10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10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없으면 기재 </a:t>
            </a:r>
            <a:r>
              <a:rPr lang="en-US" altLang="ko-KR" sz="10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X</a:t>
            </a:r>
          </a:p>
          <a:p>
            <a:endParaRPr lang="en-US" altLang="ko-KR" sz="1000" b="1" dirty="0"/>
          </a:p>
          <a:p>
            <a:r>
              <a:rPr lang="ko-KR" altLang="en-US" sz="1000" b="1" dirty="0" smtClean="0"/>
              <a:t> </a:t>
            </a:r>
            <a:endParaRPr lang="en-US" altLang="ko-KR" sz="1000" b="1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179512" y="116632"/>
            <a:ext cx="3563888" cy="479715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815408" y="116632"/>
            <a:ext cx="2520280" cy="33123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407696" y="116632"/>
            <a:ext cx="2520280" cy="33123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-108520" y="1772816"/>
            <a:ext cx="41044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/>
              <a:t>사         진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en-US" altLang="ko-KR" b="1" dirty="0" smtClean="0"/>
          </a:p>
          <a:p>
            <a:pPr algn="ctr"/>
            <a:endParaRPr lang="en-US" altLang="ko-KR" b="1" dirty="0" smtClean="0"/>
          </a:p>
          <a:p>
            <a:pPr algn="ctr"/>
            <a:endParaRPr lang="en-US" altLang="ko-KR" sz="1600" b="1" dirty="0" smtClean="0"/>
          </a:p>
          <a:p>
            <a:pPr algn="ctr"/>
            <a:r>
              <a:rPr lang="en-US" altLang="ko-KR" sz="1100" b="1" dirty="0" smtClean="0"/>
              <a:t>※ </a:t>
            </a:r>
            <a:r>
              <a:rPr lang="ko-KR" altLang="en-US" sz="1100" b="1" dirty="0" smtClean="0"/>
              <a:t>프로필 없을 시 깔끔하게 나온 일상 사진 가능 </a:t>
            </a:r>
            <a:r>
              <a:rPr lang="en-US" altLang="ko-KR" sz="1100" b="1" dirty="0" smtClean="0"/>
              <a:t>※</a:t>
            </a:r>
          </a:p>
          <a:p>
            <a:pPr algn="ctr"/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본인 확인이 가능한 얼굴 정면 사진 또는 전신 사진</a:t>
            </a:r>
            <a:endParaRPr lang="en-US" altLang="ko-KR" sz="1100" b="1" dirty="0" smtClean="0"/>
          </a:p>
          <a:p>
            <a:pPr algn="ctr"/>
            <a:r>
              <a:rPr lang="en-US" altLang="ko-KR" sz="1100" b="1" dirty="0" smtClean="0"/>
              <a:t>(</a:t>
            </a:r>
            <a:r>
              <a:rPr lang="ko-KR" altLang="en-US" sz="1100" b="1" dirty="0" smtClean="0"/>
              <a:t>필터 사용 </a:t>
            </a:r>
            <a:r>
              <a:rPr lang="en-US" altLang="ko-KR" sz="1100" b="1" dirty="0" smtClean="0"/>
              <a:t>X , </a:t>
            </a:r>
            <a:r>
              <a:rPr lang="ko-KR" altLang="en-US" sz="1100" b="1" dirty="0" smtClean="0"/>
              <a:t>과한 </a:t>
            </a:r>
            <a:r>
              <a:rPr lang="ko-KR" altLang="en-US" sz="1100" b="1" dirty="0" err="1" smtClean="0"/>
              <a:t>포토샵</a:t>
            </a:r>
            <a:r>
              <a:rPr lang="ko-KR" altLang="en-US" sz="1100" b="1" dirty="0" smtClean="0"/>
              <a:t> </a:t>
            </a:r>
            <a:r>
              <a:rPr lang="en-US" altLang="ko-KR" sz="1100" b="1" dirty="0" smtClean="0"/>
              <a:t>X)</a:t>
            </a:r>
            <a:endParaRPr lang="ko-KR" altLang="en-US" sz="1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14754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사         진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14754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사         진</a:t>
            </a:r>
            <a:endParaRPr lang="ko-KR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289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18885</TotalTime>
  <Words>46</Words>
  <Application>Microsoft Office PowerPoint</Application>
  <PresentationFormat>화면 슬라이드 쇼(4:3)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임진솔</cp:lastModifiedBy>
  <cp:revision>965</cp:revision>
  <cp:lastPrinted>2015-09-24T05:36:48Z</cp:lastPrinted>
  <dcterms:created xsi:type="dcterms:W3CDTF">2014-08-21T15:32:13Z</dcterms:created>
  <dcterms:modified xsi:type="dcterms:W3CDTF">2019-07-04T07:22:43Z</dcterms:modified>
</cp:coreProperties>
</file>