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74" r:id="rId3"/>
    <p:sldId id="268" r:id="rId4"/>
    <p:sldId id="269" r:id="rId5"/>
    <p:sldId id="270" r:id="rId6"/>
    <p:sldId id="271" r:id="rId7"/>
    <p:sldId id="272" r:id="rId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94632" autoAdjust="0"/>
  </p:normalViewPr>
  <p:slideViewPr>
    <p:cSldViewPr showGuides="1">
      <p:cViewPr varScale="1">
        <p:scale>
          <a:sx n="116" d="100"/>
          <a:sy n="116" d="100"/>
        </p:scale>
        <p:origin x="108" y="7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3FC6-5FFF-524F-8813-159E057560F7}" type="datetimeFigureOut">
              <a:rPr kumimoji="1" lang="ko-KR" altLang="en-US" smtClean="0"/>
              <a:t>2021-04-17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8E64-95E3-B94E-B062-A6AEE9D5AF1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10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8E64-95E3-B94E-B062-A6AEE9D5AF17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0875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79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4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07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83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8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8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07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7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42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0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6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5811-5859-4A88-8369-69EABCF23B53}" type="datetimeFigureOut">
              <a:rPr lang="ko-KR" altLang="en-US" smtClean="0"/>
              <a:t>2021-04-17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33DA-643D-48BE-82B2-C9821C8B02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6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E81143-98FF-C440-8193-AF7E9CC9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76872"/>
            <a:ext cx="8915400" cy="1728192"/>
          </a:xfrm>
        </p:spPr>
        <p:txBody>
          <a:bodyPr>
            <a:normAutofit/>
          </a:bodyPr>
          <a:lstStyle/>
          <a:p>
            <a:r>
              <a:rPr kumimoji="1" lang="ko-KR" altLang="en-US" sz="4000" dirty="0" err="1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강원고생대</a:t>
            </a:r>
            <a:r>
              <a:rPr kumimoji="1" lang="ko-KR" altLang="en-US" sz="400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국가지질공원 </a:t>
            </a:r>
            <a:br>
              <a:rPr kumimoji="1" lang="en-US" altLang="ko-KR" sz="280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</a:br>
            <a:br>
              <a:rPr kumimoji="1" lang="en-US" altLang="ko-KR" sz="280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</a:br>
            <a:r>
              <a:rPr kumimoji="1" lang="ko-KR" altLang="en-US" sz="240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홍보영상 시나리오</a:t>
            </a:r>
            <a:endParaRPr kumimoji="1" lang="ko-KR" altLang="en-US" sz="2800" dirty="0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cxnSp>
        <p:nvCxnSpPr>
          <p:cNvPr id="5" name="직선 연결선[R] 4">
            <a:extLst>
              <a:ext uri="{FF2B5EF4-FFF2-40B4-BE49-F238E27FC236}">
                <a16:creationId xmlns:a16="http://schemas.microsoft.com/office/drawing/2014/main" id="{3B1541A7-0A16-3F47-8534-94F12A49D860}"/>
              </a:ext>
            </a:extLst>
          </p:cNvPr>
          <p:cNvCxnSpPr/>
          <p:nvPr/>
        </p:nvCxnSpPr>
        <p:spPr>
          <a:xfrm>
            <a:off x="2432720" y="3212976"/>
            <a:ext cx="504056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4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24C7B-B4EE-1948-88AD-51BF9272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2420888"/>
            <a:ext cx="8915400" cy="1800200"/>
          </a:xfrm>
        </p:spPr>
        <p:txBody>
          <a:bodyPr>
            <a:normAutofit/>
          </a:bodyPr>
          <a:lstStyle/>
          <a:p>
            <a:r>
              <a:rPr kumimoji="1" lang="ko-KR" altLang="en-US" sz="8800" b="1" dirty="0">
                <a:solidFill>
                  <a:schemeClr val="accent5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영 월</a:t>
            </a:r>
          </a:p>
        </p:txBody>
      </p:sp>
    </p:spTree>
    <p:extLst>
      <p:ext uri="{BB962C8B-B14F-4D97-AF65-F5344CB8AC3E}">
        <p14:creationId xmlns:p14="http://schemas.microsoft.com/office/powerpoint/2010/main" val="6172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197CF82-32D2-974A-90C1-D7538372D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3210"/>
              </p:ext>
            </p:extLst>
          </p:nvPr>
        </p:nvGraphicFramePr>
        <p:xfrm>
          <a:off x="488504" y="4426079"/>
          <a:ext cx="9000999" cy="18722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7984782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40227445"/>
                    </a:ext>
                  </a:extLst>
                </a:gridCol>
                <a:gridCol w="6120679">
                  <a:extLst>
                    <a:ext uri="{9D8B030D-6E8A-4147-A177-3AD203B41FA5}">
                      <a16:colId xmlns:a16="http://schemas.microsoft.com/office/drawing/2014/main" val="1158608251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순  서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시  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내 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2627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인트로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0030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오래된 친구와 새로운 추억을 만들기 위해 떠나는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강원고생대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지질공원 여행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16043"/>
                  </a:ext>
                </a:extLst>
              </a:tr>
              <a:tr h="7488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강원고생대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국가지질공원</a:t>
                      </a:r>
                      <a:endParaRPr lang="en-US" altLang="ko-KR" sz="1100" b="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영월 지역 </a:t>
                      </a:r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지질명소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0200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무릉리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요선암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돌개구멍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문곡리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건열구조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및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스트로마톨라이트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한반도지형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어라연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선돌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물무리골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생태습지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청령포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</a:t>
                      </a:r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고씨굴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등 소개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4877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클로징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0030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5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억 년의 흔적 위에 더해진 우리들의 이야기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그리고 새롭게 더해질 당신의 이야기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920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4FFA6A-7747-E840-8B8D-A99CA52B4D5E}"/>
              </a:ext>
            </a:extLst>
          </p:cNvPr>
          <p:cNvSpPr txBox="1"/>
          <p:nvPr/>
        </p:nvSpPr>
        <p:spPr>
          <a:xfrm>
            <a:off x="488504" y="4077072"/>
            <a:ext cx="756938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구성 개요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E20212C-B440-F943-870B-BE7C3B357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65585"/>
              </p:ext>
            </p:extLst>
          </p:nvPr>
        </p:nvGraphicFramePr>
        <p:xfrm>
          <a:off x="488504" y="2204864"/>
          <a:ext cx="9000999" cy="1080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000999">
                  <a:extLst>
                    <a:ext uri="{9D8B030D-6E8A-4147-A177-3AD203B41FA5}">
                      <a16:colId xmlns:a16="http://schemas.microsoft.com/office/drawing/2014/main" val="1179847828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▶︎영월에 사는 친구와 서울에 사는 친구의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강원고생대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국가지질공원 여행</a:t>
                      </a:r>
                    </a:p>
                    <a:p>
                      <a:pPr algn="l" latinLnBrk="1"/>
                      <a:endParaRPr lang="ko-KR" altLang="en-US" sz="1100" b="0" dirty="0">
                        <a:solidFill>
                          <a:schemeClr val="tx1"/>
                        </a:solidFill>
                        <a:latin typeface="Apple SD Gothic Neo" panose="02000300000000000000" pitchFamily="2" charset="-127"/>
                        <a:ea typeface="Apple SD Gothic Neo" panose="02000300000000000000" pitchFamily="2" charset="-127"/>
                      </a:endParaRPr>
                    </a:p>
                    <a:p>
                      <a:pPr algn="l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  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-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오래된 친구와 새로운 추억거리를 만들기로 한 영월 친구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. </a:t>
                      </a:r>
                    </a:p>
                    <a:p>
                      <a:pPr algn="l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    오늘 하루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, 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친절한 여행안내자가 되어 그 어디에서도 체험할 수 없는 고생대로의 시간여행을 선물한다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. </a:t>
                      </a:r>
                    </a:p>
                    <a:p>
                      <a:pPr algn="l" latinLnBrk="1"/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  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-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안내자의 시점으로 영월의 </a:t>
                      </a:r>
                      <a:r>
                        <a:rPr lang="ko-KR" altLang="en-US" sz="1100" b="0" dirty="0" err="1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강원고생대</a:t>
                      </a:r>
                      <a:r>
                        <a:rPr lang="ko-KR" altLang="en-US" sz="1100" b="0" dirty="0">
                          <a:solidFill>
                            <a:schemeClr val="tx1"/>
                          </a:solidFill>
                          <a:latin typeface="Apple SD Gothic Neo" panose="02000300000000000000" pitchFamily="2" charset="-127"/>
                          <a:ea typeface="Apple SD Gothic Neo" panose="02000300000000000000" pitchFamily="2" charset="-127"/>
                        </a:rPr>
                        <a:t> 국가지질공원을 소개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1262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9115D3-6A23-B740-AF7A-7264CA07DED4}"/>
              </a:ext>
            </a:extLst>
          </p:cNvPr>
          <p:cNvSpPr txBox="1"/>
          <p:nvPr/>
        </p:nvSpPr>
        <p:spPr>
          <a:xfrm>
            <a:off x="488504" y="1855857"/>
            <a:ext cx="583814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kumimoji="1" lang="ko-KR" altLang="en-US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콘셉트</a:t>
            </a:r>
          </a:p>
        </p:txBody>
      </p:sp>
    </p:spTree>
    <p:extLst>
      <p:ext uri="{BB962C8B-B14F-4D97-AF65-F5344CB8AC3E}">
        <p14:creationId xmlns:p14="http://schemas.microsoft.com/office/powerpoint/2010/main" val="160701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69F283C-699D-4A2C-B8C6-6F4728F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5012"/>
              </p:ext>
            </p:extLst>
          </p:nvPr>
        </p:nvGraphicFramePr>
        <p:xfrm>
          <a:off x="518220" y="692696"/>
          <a:ext cx="8856986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참고 이미지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비디오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오디오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자막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839">
                <a:tc>
                  <a:txBody>
                    <a:bodyPr/>
                    <a:lstStyle/>
                    <a:p>
                      <a:pPr algn="r" latinLnBrk="1">
                        <a:lnSpc>
                          <a:spcPct val="100000"/>
                        </a:lnSpc>
                      </a:pPr>
                      <a:endParaRPr lang="ko-KR" altLang="en-US" i="1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영월 해 뜨는 풍경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서울 도심 빌딩 사이로 해 뜨는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풍경 교차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영월에 사는 친구의 아침 일상 컷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해 바라보며 기지개 켜는 뒷모습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맑은 하늘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바라보며 설레는 표정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서울에 사는 친구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,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집 나서는 상황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운동화 끈 묶고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배낭 메고 어딘가로 가고 있는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영월 시내 일각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명소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)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에서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서울친구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기다리는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영월친구</a:t>
                      </a:r>
                      <a:endParaRPr kumimoji="0" lang="ko-KR" altLang="en-US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반갑게 손 흔들며 서로 만나는 둘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이동하는 두 사람 샷에서 멀어지며 영월 전경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펼쳐진다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드론샷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오래된 친구와 만나기로 한 날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나는 새로운 추억을 선물하기로 했습니다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그것은 바로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고생대로 떠나는 시간여행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함께 가 보시겠어요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?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-5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억년의 흔적을 따라서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강원고생대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국가지질공원 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영월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8CFA0791-74C3-CC44-97B9-BF3C9DACC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0" y="5085184"/>
            <a:ext cx="2111843" cy="132428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F0BCABC-90A7-E248-90D0-2E40F68A6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1" y="1268760"/>
            <a:ext cx="2111843" cy="11521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8AF6ED1-7212-E243-A39A-0F88E2DD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0" y="3801751"/>
            <a:ext cx="2111843" cy="121142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CF737DC-5BC6-5F40-A2FE-6E04AD9D31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0" y="2492896"/>
            <a:ext cx="2111843" cy="11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69F283C-699D-4A2C-B8C6-6F4728F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87730"/>
              </p:ext>
            </p:extLst>
          </p:nvPr>
        </p:nvGraphicFramePr>
        <p:xfrm>
          <a:off x="518220" y="692696"/>
          <a:ext cx="8856986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참고 이미지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비디오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오디오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자막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8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i="1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무릉리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요선암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돌개구멍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문곡리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건열구조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및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스트로마톨라이트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한반도지형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어라연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화강암 틈이나 오목한 곳에 들어간 모래와 자갈이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물과 함께 소용돌이치면서 만들어진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돌개구멍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오랜 세월 동안 수없이 다듬어진 자연의 걸작을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감상할 수 있습니다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연덕천변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절벽의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건열구조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및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스트로마톨라이트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건열구조는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이 지역이 과거에 수면 아래에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있었다는 것을 알려주고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스트로마톨라이트는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초기 지구생명체의 기원에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대한 증거가 되어 줍니다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서강이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굽이 돌아 만든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한반도지형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한반도를 닮은 지형이 감탄을 자아내는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영월의 명소입니다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물고기가 많아 마치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고기비늘로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덮인 연못 같다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하여 이름 붙여진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어라연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태고의 자연 풍광 속에 한반도 융기의 증거들을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품고 있습니다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무릉리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요선암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돌개구멍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문곡리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건열구조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및 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스트로마톨라이트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한반도지형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어라연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532E30F-3A06-F548-A9FC-1FE859567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1268760"/>
            <a:ext cx="2088232" cy="11764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5FB745-578E-8442-9CBE-43C195DF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3872972"/>
            <a:ext cx="2088232" cy="12842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FBE086-636B-8649-818F-10044177F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2492897"/>
            <a:ext cx="2088232" cy="129614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C3E9A55-7BB4-C143-89B1-62884454F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5259361"/>
            <a:ext cx="2088232" cy="1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2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69F283C-699D-4A2C-B8C6-6F4728F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5274"/>
              </p:ext>
            </p:extLst>
          </p:nvPr>
        </p:nvGraphicFramePr>
        <p:xfrm>
          <a:off x="518220" y="692696"/>
          <a:ext cx="8856986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참고 이미지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비디오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오디오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자막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839">
                <a:tc>
                  <a:txBody>
                    <a:bodyPr/>
                    <a:lstStyle/>
                    <a:p>
                      <a:pPr algn="r" latinLnBrk="1">
                        <a:lnSpc>
                          <a:spcPct val="100000"/>
                        </a:lnSpc>
                      </a:pPr>
                      <a:endParaRPr lang="ko-KR" altLang="en-US" i="1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선돌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물무리골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생태습지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청령포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고씨굴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서강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강변에 자리한 높이 약 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70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미터의 기암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, 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선돌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온달장군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전설을 간직한 거대한 바위가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마치 큰 칼로 쪼갠 듯 한 형상으로 서 있습니다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수중과 육상의 다양한 종들이 어우러져 살아가는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물무리골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생태습지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귀중한 자연사박물관의 역할을 하고 있습니다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단종의 슬픔이 배어있는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청령포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서강이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휘돌아 흘러 삼면을 둘러싸고 있고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한쪽은 험준한 암벽이 솟아 있어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마치 섬과 같은 지형입니다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기묘한 형태의 동굴 생성물로 가득한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고씨굴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임진왜란 때 고씨 가족이 난리를 피했던 곳이라 </a:t>
                      </a: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하여 </a:t>
                      </a:r>
                      <a:r>
                        <a:rPr kumimoji="0" lang="ko-KR" altLang="en-US" sz="1050" b="1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고씨굴이라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 불립니다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선돌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물무리골</a:t>
                      </a:r>
                      <a:r>
                        <a:rPr kumimoji="0" lang="ko-KR" altLang="en-US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생태습지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청령포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0" i="1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고씨굴</a:t>
                      </a: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50" b="0" i="1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F27F1DB-F7BB-1B43-B50D-17EF68619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340768"/>
            <a:ext cx="2088232" cy="12388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543821F-764C-DE49-AD2A-B9B0341E5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4005064"/>
            <a:ext cx="2088232" cy="10355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B324DA2-5AA8-3A4C-8B63-D929E808A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125275"/>
            <a:ext cx="2088232" cy="125605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41F6E1-8656-1141-8350-83E976B3A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671114"/>
            <a:ext cx="2088232" cy="12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69F283C-699D-4A2C-B8C6-6F4728F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62464"/>
              </p:ext>
            </p:extLst>
          </p:nvPr>
        </p:nvGraphicFramePr>
        <p:xfrm>
          <a:off x="518220" y="692696"/>
          <a:ext cx="8856986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참고 이미지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비디오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오디오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kern="120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자막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839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i="1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분위기 전환</a:t>
                      </a: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앞서 등장한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지질공원의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생성물들 클로즈업 샷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위주로 전개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영월에서 보낸 두 친구의 즐거운 시간들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흐른 후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 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카메라 향해 웃으며 가볍게 손 내미는 두 사람  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#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ko-KR" altLang="en-US" sz="1050" b="0" i="0" u="none" strike="noStrike" kern="1200" cap="none" spc="-15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강원고생대</a:t>
                      </a:r>
                      <a:r>
                        <a:rPr kumimoji="0" lang="ko-KR" altLang="en-US" sz="1050" b="0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국가지질공원 로고 타이틀</a:t>
                      </a: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수억 년의 시간 동안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돌과 흙이 물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, 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바람을 만나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서로 소통하고 영향을 주고받은 흔적들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그리고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그 위에 더해진 우리들의 이야기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1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이제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, </a:t>
                      </a:r>
                      <a:r>
                        <a:rPr kumimoji="0" lang="ko-KR" altLang="en-US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당신의 이야기를 더해 주세요</a:t>
                      </a:r>
                      <a:r>
                        <a:rPr kumimoji="0" lang="en-US" altLang="ko-KR" sz="1050" b="1" i="0" u="none" strike="noStrike" kern="1200" cap="none" spc="-15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itchFamily="2" charset="2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50" b="0" i="0" u="none" strike="noStrike" kern="1200" cap="none" spc="-15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-5</a:t>
                      </a:r>
                      <a:r>
                        <a:rPr kumimoji="0" lang="ko-KR" altLang="en-US" sz="1050" b="0" i="1" u="none" strike="noStrike" kern="1200" cap="none" spc="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억 년의 흔적 위에 당신의 </a:t>
                      </a:r>
                      <a:endParaRPr kumimoji="0" lang="en-US" altLang="ko-KR" sz="1050" b="0" i="1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1" u="none" strike="noStrike" kern="1200" cap="none" spc="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이야기를 더해주세요</a:t>
                      </a:r>
                      <a:endParaRPr kumimoji="0" lang="en-US" altLang="ko-KR" sz="1050" b="0" i="1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1" u="none" strike="noStrike" kern="1200" cap="none" spc="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ko-KR" altLang="en-US" sz="1050" b="1" i="1" u="none" strike="noStrike" kern="1200" cap="none" spc="0" normalizeH="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강원고생대</a:t>
                      </a:r>
                      <a:r>
                        <a:rPr kumimoji="0" lang="ko-KR" altLang="en-US" sz="1050" b="1" i="1" u="none" strike="noStrike" kern="1200" cap="none" spc="0" normalizeH="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NanumBarunGothic" panose="020B0603020101020101" pitchFamily="34" charset="-127"/>
                          <a:ea typeface="NanumBarunGothic" panose="020B0603020101020101" pitchFamily="34" charset="-127"/>
                          <a:cs typeface="함초롬돋움" panose="02030504000101010101" pitchFamily="18" charset="-127"/>
                          <a:sym typeface="Wingdings" panose="05000000000000000000" pitchFamily="2" charset="2"/>
                        </a:rPr>
                        <a:t> 국가지질공원</a:t>
                      </a:r>
                      <a:endParaRPr kumimoji="0" lang="en-US" altLang="ko-KR" sz="1050" b="1" i="1" u="none" strike="noStrike" kern="1200" cap="none" spc="0" normalizeH="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NanumBarunGothic" panose="020B0603020101020101" pitchFamily="34" charset="-127"/>
                        <a:ea typeface="NanumBarunGothic" panose="020B0603020101020101" pitchFamily="34" charset="-127"/>
                        <a:cs typeface="함초롬돋움" panose="02030504000101010101" pitchFamily="18" charset="-127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5C083B34-0838-1B4D-B670-5E65F26A9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2" y="3978269"/>
            <a:ext cx="2116669" cy="12067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149A3FF-B86D-BA4F-8830-6FC6722CD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1" y="5268472"/>
            <a:ext cx="2116669" cy="111034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076EDF2-CEA7-F447-9858-376FD6FB08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3" y="1268760"/>
            <a:ext cx="2116669" cy="122413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7D11BA8-049D-D548-A816-1D5C9016F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3" y="2559004"/>
            <a:ext cx="2116669" cy="13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541</Words>
  <Application>Microsoft Office PowerPoint</Application>
  <PresentationFormat>A4 용지(210x297mm)</PresentationFormat>
  <Paragraphs>247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Apple SD Gothic Neo</vt:lpstr>
      <vt:lpstr>NanumBarunGothic</vt:lpstr>
      <vt:lpstr>맑은 고딕</vt:lpstr>
      <vt:lpstr>함초롬돋움</vt:lpstr>
      <vt:lpstr>Arial</vt:lpstr>
      <vt:lpstr>Office 테마</vt:lpstr>
      <vt:lpstr>강원고생대 국가지질공원   홍보영상 시나리오</vt:lpstr>
      <vt:lpstr>영 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권 주석</cp:lastModifiedBy>
  <cp:revision>101</cp:revision>
  <dcterms:created xsi:type="dcterms:W3CDTF">2020-10-06T06:39:42Z</dcterms:created>
  <dcterms:modified xsi:type="dcterms:W3CDTF">2021-04-16T15:03:01Z</dcterms:modified>
</cp:coreProperties>
</file>