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7" r:id="rId4"/>
    <p:sldId id="268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12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16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58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5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05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1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50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7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3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6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97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7089-CC9B-4B3C-895E-6D9D9C05338D}" type="datetimeFigureOut">
              <a:rPr lang="ko-KR" altLang="en-US" smtClean="0"/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390A-E52F-45B0-9239-BE3A06826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1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39022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촬영 </a:t>
            </a:r>
            <a:r>
              <a:rPr lang="ko-KR" altLang="en-US" b="1" dirty="0" err="1"/>
              <a:t>레퍼런스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99568" y="5353471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제품과 함께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525529" y="1988840"/>
            <a:ext cx="8092942" cy="2818871"/>
            <a:chOff x="1791072" y="3237809"/>
            <a:chExt cx="6367773" cy="2217973"/>
          </a:xfrm>
        </p:grpSpPr>
        <p:pic>
          <p:nvPicPr>
            <p:cNvPr id="2065" name="Picture 17" descr="https://i.pinimg.com/564x/d0/88/49/d08849e0c2a626e73372696132a7b6a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2" r="11448"/>
            <a:stretch/>
          </p:blipFill>
          <p:spPr bwMode="auto">
            <a:xfrm>
              <a:off x="1791072" y="3237809"/>
              <a:ext cx="2578888" cy="221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https://i.pinimg.com/564x/66/4f/d3/664fd3742ef5a4927c270787871982fb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78" b="13697"/>
            <a:stretch/>
          </p:blipFill>
          <p:spPr bwMode="auto">
            <a:xfrm>
              <a:off x="6466309" y="3237809"/>
              <a:ext cx="1692536" cy="221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 descr="https://i.pinimg.com/564x/8b/71/07/8b71072af464b8fa6de470ec16fae8c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41" b="26780"/>
            <a:stretch/>
          </p:blipFill>
          <p:spPr bwMode="auto">
            <a:xfrm>
              <a:off x="4419601" y="3237809"/>
              <a:ext cx="1997067" cy="221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802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39022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촬영 </a:t>
            </a:r>
            <a:r>
              <a:rPr lang="ko-KR" altLang="en-US" b="1" dirty="0" err="1"/>
              <a:t>레퍼런스</a:t>
            </a:r>
            <a:endParaRPr lang="ko-KR" altLang="en-US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591883" y="1510059"/>
            <a:ext cx="7960234" cy="4016771"/>
            <a:chOff x="572206" y="1510059"/>
            <a:chExt cx="7960234" cy="4016771"/>
          </a:xfrm>
        </p:grpSpPr>
        <p:sp>
          <p:nvSpPr>
            <p:cNvPr id="16" name="TextBox 15"/>
            <p:cNvSpPr txBox="1"/>
            <p:nvPr/>
          </p:nvSpPr>
          <p:spPr>
            <a:xfrm>
              <a:off x="2361913" y="5219053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/>
                <a:t>제품 </a:t>
              </a:r>
              <a:r>
                <a:rPr lang="ko-KR" altLang="en-US" sz="1400" b="1" dirty="0" err="1"/>
                <a:t>사용중</a:t>
              </a:r>
              <a:endParaRPr lang="ko-KR" altLang="en-US" sz="1400" b="1" dirty="0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572206" y="1510059"/>
              <a:ext cx="4724279" cy="3215084"/>
              <a:chOff x="1763688" y="841954"/>
              <a:chExt cx="6367981" cy="4176088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1763688" y="841954"/>
                <a:ext cx="2948990" cy="4176088"/>
                <a:chOff x="306753" y="-127635"/>
                <a:chExt cx="3989709" cy="5649859"/>
              </a:xfrm>
            </p:grpSpPr>
            <p:pic>
              <p:nvPicPr>
                <p:cNvPr id="8194" name="Picture 2" descr="https://i.pinimg.com/564x/db/dd/3d/dbdd3dcf28a66d9575ae2ea584c37490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753" y="2812899"/>
                  <a:ext cx="3989709" cy="27093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98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528" y="-127635"/>
                  <a:ext cx="3972934" cy="285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841954"/>
                <a:ext cx="3343645" cy="4176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483844" y="5219053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/>
                <a:t>카메라 시점</a:t>
              </a: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580112" y="1510060"/>
              <a:ext cx="2952328" cy="3215084"/>
              <a:chOff x="5652120" y="1510060"/>
              <a:chExt cx="2952328" cy="3215084"/>
            </a:xfrm>
          </p:grpSpPr>
          <p:pic>
            <p:nvPicPr>
              <p:cNvPr id="17" name="Picture 4" descr="https://i.pinimg.com/564x/8c/de/5b/8cde5bf56407192bba05b98bc82f80a0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1" r="9900" b="18522"/>
              <a:stretch/>
            </p:blipFill>
            <p:spPr bwMode="auto">
              <a:xfrm>
                <a:off x="5652120" y="1510060"/>
                <a:ext cx="2200147" cy="321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8304" y="2325252"/>
                <a:ext cx="1296144" cy="2399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625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39022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광고 적용 예시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820008" y="908720"/>
            <a:ext cx="7503984" cy="5390764"/>
            <a:chOff x="827584" y="908720"/>
            <a:chExt cx="7503984" cy="539076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356" y="908720"/>
              <a:ext cx="3378212" cy="5390764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908720"/>
              <a:ext cx="4059594" cy="5390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36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39022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광고 적용 예시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27584" y="1700808"/>
            <a:ext cx="7488832" cy="3696937"/>
            <a:chOff x="1043608" y="1340768"/>
            <a:chExt cx="8928992" cy="440788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714" y="1340768"/>
              <a:ext cx="4407886" cy="4407886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340768"/>
              <a:ext cx="4407886" cy="440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745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16</Words>
  <Application>Microsoft Office PowerPoint</Application>
  <PresentationFormat>화면 슬라이드 쇼(4:3)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바루랩</dc:creator>
  <cp:lastModifiedBy>Jeong Nak hyeon</cp:lastModifiedBy>
  <cp:revision>28</cp:revision>
  <dcterms:created xsi:type="dcterms:W3CDTF">2021-04-06T02:19:45Z</dcterms:created>
  <dcterms:modified xsi:type="dcterms:W3CDTF">2021-05-10T04:38:43Z</dcterms:modified>
</cp:coreProperties>
</file>