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743" r:id="rId13"/>
  </p:sldMasterIdLst>
  <p:notesMasterIdLst>
    <p:notesMasterId r:id="rId15"/>
  </p:notesMasterIdLst>
  <p:sldIdLst>
    <p:sldId id="287" r:id="rId17"/>
  </p:sldIdLst>
  <p:sldSz cx="9144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7" userDrawn="0">
          <p15:clr>
            <a:srgbClr val="A4A3A4"/>
          </p15:clr>
        </p15:guide>
        <p15:guide id="2" pos="5745" userDrawn="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1" snapToObjects="1">
      <p:cViewPr varScale="1">
        <p:scale>
          <a:sx n="108" d="100"/>
          <a:sy n="108" d="100"/>
        </p:scale>
        <p:origin x="1704" y="108"/>
      </p:cViewPr>
      <p:guideLst>
        <p:guide orient="horz" pos="4307"/>
        <p:guide pos="57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notesMaster" Target="notesMasters/notesMaster1.xml"></Relationship><Relationship Id="rId17" Type="http://schemas.openxmlformats.org/officeDocument/2006/relationships/slide" Target="slides/slide1.xml"></Relationship><Relationship Id="rId19" Type="http://schemas.openxmlformats.org/officeDocument/2006/relationships/viewProps" Target="viewProps.xml"></Relationship><Relationship Id="rId20" Type="http://schemas.openxmlformats.org/officeDocument/2006/relationships/presProps" Target="presProps.xml"></Relationship></Relationships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93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C645A-76E8-4D39-AECE-868A03004823}" type="datetimeFigureOut">
              <a:rPr lang="ko-KR" altLang="en-US" smtClean="0"/>
              <a:pPr/>
              <a:t>2021-06-09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ChangeAspect="1" noGrp="1" noRot="1"/>
          </p:cNvSpPr>
          <p:nvPr>
            <p:ph type="sldImg" idx="2"/>
          </p:nvPr>
        </p:nvSpPr>
        <p:spPr>
          <a:xfrm rot="0">
            <a:off x="1371600" y="1143000"/>
            <a:ext cx="4115435" cy="3086735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</a:ln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53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F6BA1-3B65-42E3-9283-F8DF08998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1.xml"></Relationship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ChangeAspect="1" noGrp="1" noRot="1"/>
          </p:cNvSpPr>
          <p:nvPr>
            <p:ph type="sldImg"/>
          </p:nvPr>
        </p:nvSpPr>
        <p:spPr>
          <a:xfrm rot="0">
            <a:off x="1371600" y="1143000"/>
            <a:ext cx="4115435" cy="3086735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</a:ln>
        </p:spPr>
        <p:txBody>
          <a:bodyPr wrap="square" lIns="0" tIns="0" rIns="0" bIns="0" vert="horz" anchor="t">
            <a:noAutofit/>
          </a:bodyPr>
          <a:lstStyle/>
          <a:p>
            <a:pPr marL="0" indent="0"/>
            <a:endParaRPr lang="ko-KR" altLang="en-US" sz="3200"/>
          </a:p>
        </p:txBody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7035" cy="4115435"/>
          </a:xfrm>
        </p:spPr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84930" y="8685530"/>
            <a:ext cx="2972435" cy="457835"/>
          </a:xfrm>
        </p:spPr>
        <p:txBody>
          <a:bodyPr/>
          <a:lstStyle/>
          <a:p>
            <a:fld id="{31C5145E-2D46-443E-B261-9646C4DD8CFD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10585"/>
      </p:ext>
    </p:extLst>
  </p:cSld>
  <p:clrMapOvr>
    <a:masterClrMapping/>
  </p:clrMapOvr>
</p:notes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ctrTitle"/>
          </p:nvPr>
        </p:nvSpPr>
        <p:spPr>
          <a:xfrm rot="0">
            <a:off x="685800" y="2130425"/>
            <a:ext cx="7773035" cy="147002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latinLnBrk="0">
              <a:buFontTx/>
              <a:buNone/>
            </a:pPr>
            <a:r>
              <a:rPr lang="ko-KR" altLang="en-US" sz="4400"/>
              <a:t>마스터 제목 스타일 편집</a:t>
            </a:r>
            <a:endParaRPr lang="ko-KR" altLang="en-US" sz="4400"/>
          </a:p>
        </p:txBody>
      </p:sp>
      <p:sp>
        <p:nvSpPr>
          <p:cNvPr id="3" name="부제목 2"/>
          <p:cNvSpPr txBox="1">
            <a:spLocks noGrp="1"/>
          </p:cNvSpPr>
          <p:nvPr>
            <p:ph type="subTitle" idx="1"/>
          </p:nvPr>
        </p:nvSpPr>
        <p:spPr>
          <a:xfrm rot="0">
            <a:off x="1371600" y="3886200"/>
            <a:ext cx="6401435" cy="175323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algn="ctr" latinLnBrk="0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 lvl="1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 lvl="2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 lvl="3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 lvl="4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 lvl="5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 lvl="6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 lvl="7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 lvl="8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latinLnBrk="0">
              <a:buFontTx/>
              <a:buNone/>
            </a:pPr>
            <a:r>
              <a:rPr lang="ko-KR" altLang="en-US" sz="3200"/>
              <a:t>마스터 부제목 스타일 편집</a:t>
            </a:r>
            <a:endParaRPr lang="ko-KR" altLang="en-US" sz="3200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latinLnBrk="0">
              <a:buFontTx/>
              <a:buNone/>
            </a:pPr>
            <a:r>
              <a:rPr lang="ko-KR" altLang="en-US" sz="4400"/>
              <a:t>마스터 제목 스타일 편집</a:t>
            </a:r>
            <a:endParaRPr lang="ko-KR" altLang="en-US" sz="4400"/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 rot="0">
            <a:off x="457200" y="1600200"/>
            <a:ext cx="8230235" cy="4526915"/>
          </a:xfrm>
          <a:prstGeom prst="rect"/>
        </p:spPr>
        <p:txBody>
          <a:bodyPr wrap="square" lIns="91440" tIns="45720" rIns="91440" bIns="45720" numCol="1" vert="eaVert" anchor="t">
            <a:normAutofit fontScale="100000" lnSpcReduction="0"/>
          </a:bodyPr>
          <a:lstStyle/>
          <a:p>
            <a:pPr marL="342900" indent="-342900" latinLnBrk="0">
              <a:buClr>
                <a:srgbClr val="000000"/>
              </a:buClr>
              <a:buFont typeface="Arial"/>
              <a:buChar char="»"/>
            </a:pPr>
            <a:r>
              <a:rPr lang="ko-KR" altLang="en-US" sz="3200"/>
              <a:t>마스터 텍스트 스타일을 편집합니다</a:t>
            </a:r>
            <a:endParaRPr lang="ko-KR" altLang="en-US" sz="3200"/>
          </a:p>
          <a:p>
            <a:pPr marL="742950" indent="-285750" latinLnBrk="0" lvl="1">
              <a:buClr>
                <a:srgbClr val="000000"/>
              </a:buClr>
              <a:buFont typeface="Arial"/>
              <a:buChar char="•"/>
            </a:pPr>
            <a:r>
              <a:rPr lang="ko-KR" altLang="en-US" sz="2800"/>
              <a:t>둘째 수준</a:t>
            </a:r>
            <a:endParaRPr lang="ko-KR" altLang="en-US" sz="2800"/>
          </a:p>
          <a:p>
            <a:pPr marL="1143000" indent="-228600" latinLnBrk="0" lvl="2">
              <a:buClr>
                <a:srgbClr val="000000"/>
              </a:buClr>
              <a:buFont typeface="Arial"/>
              <a:buChar char="•"/>
            </a:pPr>
            <a:r>
              <a:rPr lang="ko-KR" altLang="en-US" sz="2400"/>
              <a:t>셋째 수준</a:t>
            </a:r>
            <a:endParaRPr lang="ko-KR" altLang="en-US" sz="2400"/>
          </a:p>
          <a:p>
            <a:pPr marL="1600200" indent="-228600" latinLnBrk="0" lvl="3">
              <a:buClr>
                <a:srgbClr val="000000"/>
              </a:buClr>
              <a:buFont typeface="Arial"/>
              <a:buChar char="–"/>
            </a:pPr>
            <a:r>
              <a:rPr lang="ko-KR" altLang="en-US" sz="2000"/>
              <a:t>넷째 수준</a:t>
            </a:r>
            <a:endParaRPr lang="ko-KR" altLang="en-US" sz="2000"/>
          </a:p>
          <a:p>
            <a:pPr marL="2057400" indent="-228600" latinLnBrk="0" lvl="4">
              <a:buClr>
                <a:srgbClr val="000000"/>
              </a:buClr>
              <a:buFont typeface="Arial"/>
              <a:buChar char="–"/>
            </a:pPr>
            <a:r>
              <a:rPr lang="ko-KR" altLang="en-US" sz="2000"/>
              <a:t>다섯째 수준</a:t>
            </a:r>
            <a:endParaRPr lang="ko-KR" altLang="en-US" sz="2000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 txBox="1">
            <a:spLocks noGrp="1"/>
          </p:cNvSpPr>
          <p:nvPr>
            <p:ph type="title" orient="vert"/>
          </p:nvPr>
        </p:nvSpPr>
        <p:spPr>
          <a:xfrm rot="0">
            <a:off x="6629400" y="274955"/>
            <a:ext cx="2058035" cy="5851525"/>
          </a:xfrm>
          <a:prstGeom prst="rect"/>
        </p:spPr>
        <p:txBody>
          <a:bodyPr wrap="square" lIns="91440" tIns="45720" rIns="91440" bIns="45720" numCol="1" vert="eaVert" anchor="ctr">
            <a:normAutofit fontScale="100000" lnSpcReduction="0"/>
          </a:bodyPr>
          <a:lstStyle/>
          <a:p>
            <a:pPr marL="0" indent="0" latinLnBrk="0">
              <a:buFontTx/>
              <a:buNone/>
            </a:pPr>
            <a:r>
              <a:rPr lang="ko-KR" altLang="en-US" sz="4400"/>
              <a:t>마스터 제목 스타일 편집</a:t>
            </a:r>
            <a:endParaRPr lang="ko-KR" altLang="en-US" sz="4400"/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 rot="0">
            <a:off x="457200" y="274955"/>
            <a:ext cx="6020435" cy="5851525"/>
          </a:xfrm>
          <a:prstGeom prst="rect"/>
        </p:spPr>
        <p:txBody>
          <a:bodyPr wrap="square" lIns="91440" tIns="45720" rIns="91440" bIns="45720" numCol="1" vert="eaVert" anchor="t">
            <a:normAutofit fontScale="100000" lnSpcReduction="0"/>
          </a:bodyPr>
          <a:lstStyle/>
          <a:p>
            <a:pPr marL="342900" indent="-342900" latinLnBrk="0">
              <a:buClr>
                <a:srgbClr val="000000"/>
              </a:buClr>
              <a:buFont typeface="Arial"/>
              <a:buChar char="»"/>
            </a:pPr>
            <a:r>
              <a:rPr lang="ko-KR" altLang="en-US" sz="3200"/>
              <a:t>마스터 텍스트 스타일을 편집합니다</a:t>
            </a:r>
            <a:endParaRPr lang="ko-KR" altLang="en-US" sz="3200"/>
          </a:p>
          <a:p>
            <a:pPr marL="742950" indent="-285750" latinLnBrk="0" lvl="1">
              <a:buClr>
                <a:srgbClr val="000000"/>
              </a:buClr>
              <a:buFont typeface="Arial"/>
              <a:buChar char="•"/>
            </a:pPr>
            <a:r>
              <a:rPr lang="ko-KR" altLang="en-US" sz="2800"/>
              <a:t>둘째 수준</a:t>
            </a:r>
            <a:endParaRPr lang="ko-KR" altLang="en-US" sz="2800"/>
          </a:p>
          <a:p>
            <a:pPr marL="1143000" indent="-228600" latinLnBrk="0" lvl="2">
              <a:buClr>
                <a:srgbClr val="000000"/>
              </a:buClr>
              <a:buFont typeface="Arial"/>
              <a:buChar char="•"/>
            </a:pPr>
            <a:r>
              <a:rPr lang="ko-KR" altLang="en-US" sz="2400"/>
              <a:t>셋째 수준</a:t>
            </a:r>
            <a:endParaRPr lang="ko-KR" altLang="en-US" sz="2400"/>
          </a:p>
          <a:p>
            <a:pPr marL="1600200" indent="-228600" latinLnBrk="0" lvl="3">
              <a:buClr>
                <a:srgbClr val="000000"/>
              </a:buClr>
              <a:buFont typeface="Arial"/>
              <a:buChar char="–"/>
            </a:pPr>
            <a:r>
              <a:rPr lang="ko-KR" altLang="en-US" sz="2000"/>
              <a:t>넷째 수준</a:t>
            </a:r>
            <a:endParaRPr lang="ko-KR" altLang="en-US" sz="2000"/>
          </a:p>
          <a:p>
            <a:pPr marL="2057400" indent="-228600" latinLnBrk="0" lvl="4">
              <a:buClr>
                <a:srgbClr val="000000"/>
              </a:buClr>
              <a:buFont typeface="Arial"/>
              <a:buChar char="–"/>
            </a:pPr>
            <a:r>
              <a:rPr lang="ko-KR" altLang="en-US" sz="2000"/>
              <a:t>다섯째 수준</a:t>
            </a:r>
            <a:endParaRPr lang="ko-KR" altLang="en-US" sz="2000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latinLnBrk="0">
              <a:buFontTx/>
              <a:buNone/>
            </a:pPr>
            <a:r>
              <a:rPr lang="ko-KR" altLang="en-US" sz="4400"/>
              <a:t>마스터 제목 스타일 편집</a:t>
            </a:r>
            <a:endParaRPr lang="ko-KR" altLang="en-US" sz="4400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457200" y="1600200"/>
            <a:ext cx="82302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3200"/>
              <a:t>마스터 텍스트 스타일을 편집합니다</a:t>
            </a:r>
            <a:endParaRPr lang="ko-KR" altLang="en-US" sz="3200"/>
          </a:p>
          <a:p>
            <a:pPr marL="742950" indent="-285750" latinLnBrk="0" lvl="1">
              <a:buClr>
                <a:srgbClr val="000000"/>
              </a:buClr>
              <a:buFont typeface="Arial"/>
              <a:buChar char="•"/>
            </a:pPr>
            <a:r>
              <a:rPr lang="ko-KR" altLang="en-US" sz="2800"/>
              <a:t>둘째 수준</a:t>
            </a:r>
            <a:endParaRPr lang="ko-KR" altLang="en-US" sz="2800"/>
          </a:p>
          <a:p>
            <a:pPr marL="1143000" indent="-228600" latinLnBrk="0" lvl="2">
              <a:buClr>
                <a:srgbClr val="000000"/>
              </a:buClr>
              <a:buFont typeface="Arial"/>
              <a:buChar char="•"/>
            </a:pPr>
            <a:r>
              <a:rPr lang="ko-KR" altLang="en-US" sz="2400"/>
              <a:t>셋째 수준</a:t>
            </a:r>
            <a:endParaRPr lang="ko-KR" altLang="en-US" sz="2400"/>
          </a:p>
          <a:p>
            <a:pPr marL="1600200" indent="-228600" latinLnBrk="0" lvl="3">
              <a:buClr>
                <a:srgbClr val="000000"/>
              </a:buClr>
              <a:buFont typeface="Arial"/>
              <a:buChar char="–"/>
            </a:pPr>
            <a:r>
              <a:rPr lang="ko-KR" altLang="en-US" sz="2000"/>
              <a:t>넷째 수준</a:t>
            </a:r>
            <a:endParaRPr lang="ko-KR" altLang="en-US" sz="2000"/>
          </a:p>
          <a:p>
            <a:pPr marL="2057400" indent="-228600" latinLnBrk="0" lvl="4">
              <a:buClr>
                <a:srgbClr val="000000"/>
              </a:buClr>
              <a:buFont typeface="Arial"/>
              <a:buChar char="–"/>
            </a:pPr>
            <a:r>
              <a:rPr lang="ko-KR" altLang="en-US" sz="2000"/>
              <a:t>다섯째 수준</a:t>
            </a:r>
            <a:endParaRPr lang="ko-KR" altLang="en-US" sz="2000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721995" y="4406265"/>
            <a:ext cx="7773035" cy="136207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algn="l" latinLnBrk="0">
              <a:buFontTx/>
              <a:buNone/>
              <a:defRPr lang="en-GB" altLang="en-US" sz="4000" cap="all" b="1"/>
            </a:lvl1pPr>
          </a:lstStyle>
          <a:p>
            <a:pPr marL="0" indent="0" latinLnBrk="0">
              <a:buFontTx/>
              <a:buNone/>
            </a:pPr>
            <a:r>
              <a:rPr lang="ko-KR" altLang="en-US" sz="4000"/>
              <a:t>마스터 제목 스타일 편집</a:t>
            </a:r>
            <a:endParaRPr lang="ko-KR" altLang="en-US" sz="4000"/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 rot="0">
            <a:off x="721995" y="2907030"/>
            <a:ext cx="7773035" cy="149923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 latinLnBrk="0">
              <a:buFontTx/>
              <a:buNone/>
              <a:defRPr lang="en-GB" altLang="en-US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 lvl="1"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 lvl="2"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 lvl="3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 lvl="4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 lvl="5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 lvl="6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 lvl="7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 lvl="8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latinLnBrk="0">
              <a:buFontTx/>
              <a:buNone/>
            </a:pPr>
            <a:r>
              <a:rPr lang="ko-KR" altLang="en-US" sz="2000"/>
              <a:t>마스터 텍스트 스타일을 편집합니다</a:t>
            </a:r>
            <a:endParaRPr lang="ko-KR" altLang="en-US" sz="2000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latinLnBrk="0">
              <a:buFontTx/>
              <a:buNone/>
            </a:pPr>
            <a:r>
              <a:rPr lang="ko-KR" altLang="en-US" sz="4400"/>
              <a:t>마스터 제목 스타일 편집</a:t>
            </a:r>
            <a:endParaRPr lang="ko-KR" altLang="en-US" sz="4400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sz="half" idx="1"/>
          </p:nvPr>
        </p:nvSpPr>
        <p:spPr>
          <a:xfrm rot="0">
            <a:off x="457200" y="1600200"/>
            <a:ext cx="40392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latinLnBrk="0">
              <a:buFontTx/>
              <a:buNone/>
              <a:defRPr lang="en-GB" altLang="en-US" sz="2800"/>
            </a:lvl1pPr>
            <a:lvl2pPr marL="0" indent="0" latinLnBrk="0" lvl="1">
              <a:buFontTx/>
              <a:buNone/>
              <a:defRPr lang="en-GB" altLang="en-US" sz="2400"/>
            </a:lvl2pPr>
            <a:lvl3pPr marL="0" indent="0" latinLnBrk="0" lvl="2">
              <a:buFontTx/>
              <a:buNone/>
              <a:defRPr lang="en-GB" altLang="en-US" sz="2000"/>
            </a:lvl3pPr>
            <a:lvl4pPr marL="0" indent="0" latinLnBrk="0" lvl="3">
              <a:buFontTx/>
              <a:buNone/>
              <a:defRPr lang="en-GB" altLang="en-US" sz="1800"/>
            </a:lvl4pPr>
            <a:lvl5pPr marL="0" indent="0" latinLnBrk="0" lvl="4">
              <a:buFontTx/>
              <a:buNone/>
              <a:defRPr lang="en-GB" altLang="en-US" sz="1800"/>
            </a:lvl5pPr>
            <a:lvl6pPr marL="0" indent="0" latinLnBrk="0" lvl="5">
              <a:buFontTx/>
              <a:buNone/>
              <a:defRPr lang="en-GB" altLang="en-US" sz="1800"/>
            </a:lvl6pPr>
            <a:lvl7pPr marL="0" indent="0" latinLnBrk="0" lvl="6">
              <a:buFontTx/>
              <a:buNone/>
              <a:defRPr lang="en-GB" altLang="en-US" sz="1800"/>
            </a:lvl7pPr>
            <a:lvl8pPr marL="0" indent="0" latinLnBrk="0" lvl="7">
              <a:buFontTx/>
              <a:buNone/>
              <a:defRPr lang="en-GB" altLang="en-US" sz="1800"/>
            </a:lvl8pPr>
            <a:lvl9pPr marL="0" indent="0" latinLnBrk="0" lvl="8">
              <a:buFontTx/>
              <a:buNone/>
              <a:defRPr lang="en-GB" altLang="en-US" sz="1800"/>
            </a:lvl9pPr>
          </a:lstStyle>
          <a:p>
            <a:pPr marL="342900" indent="-342900" latinLnBrk="0">
              <a:buClr>
                <a:srgbClr val="000000"/>
              </a:buClr>
              <a:buFont typeface="Arial"/>
              <a:buChar char="»"/>
            </a:pPr>
            <a:r>
              <a:rPr lang="ko-KR" altLang="en-US" sz="2800"/>
              <a:t>마스터 텍스트 스타일을 편집합니다</a:t>
            </a:r>
            <a:endParaRPr lang="ko-KR" altLang="en-US" sz="2800"/>
          </a:p>
          <a:p>
            <a:pPr marL="742950" indent="-285750" latinLnBrk="0" lvl="1">
              <a:buClr>
                <a:srgbClr val="000000"/>
              </a:buClr>
              <a:buFont typeface="Arial"/>
              <a:buChar char="•"/>
            </a:pPr>
            <a:r>
              <a:rPr lang="ko-KR" altLang="en-US" sz="2400"/>
              <a:t>둘째 수준</a:t>
            </a:r>
            <a:endParaRPr lang="ko-KR" altLang="en-US" sz="2400"/>
          </a:p>
          <a:p>
            <a:pPr marL="1143000" indent="-228600" latinLnBrk="0" lvl="2">
              <a:buClr>
                <a:srgbClr val="000000"/>
              </a:buClr>
              <a:buFont typeface="Arial"/>
              <a:buChar char="•"/>
            </a:pPr>
            <a:r>
              <a:rPr lang="ko-KR" altLang="en-US" sz="2000"/>
              <a:t>셋째 수준</a:t>
            </a:r>
            <a:endParaRPr lang="ko-KR" altLang="en-US" sz="2000"/>
          </a:p>
          <a:p>
            <a:pPr marL="1600200" indent="-228600" latinLnBrk="0" lvl="3">
              <a:buClr>
                <a:srgbClr val="000000"/>
              </a:buClr>
              <a:buFont typeface="Arial"/>
              <a:buChar char="–"/>
            </a:pPr>
            <a:r>
              <a:rPr lang="ko-KR" altLang="en-US" sz="1800"/>
              <a:t>넷째 수준</a:t>
            </a:r>
            <a:endParaRPr lang="ko-KR" altLang="en-US" sz="1800"/>
          </a:p>
          <a:p>
            <a:pPr marL="2057400" indent="-228600" latinLnBrk="0" lvl="4">
              <a:buClr>
                <a:srgbClr val="000000"/>
              </a:buClr>
              <a:buFont typeface="Arial"/>
              <a:buChar char="–"/>
            </a:pPr>
            <a:r>
              <a:rPr lang="ko-KR" altLang="en-US" sz="1800"/>
              <a:t>다섯째 수준</a:t>
            </a:r>
            <a:endParaRPr lang="ko-KR" altLang="en-US" sz="1800"/>
          </a:p>
        </p:txBody>
      </p:sp>
      <p:sp>
        <p:nvSpPr>
          <p:cNvPr id="4" name="내용 개체 틀 3"/>
          <p:cNvSpPr txBox="1">
            <a:spLocks noGrp="1"/>
          </p:cNvSpPr>
          <p:nvPr>
            <p:ph type="obj" sz="half" idx="2"/>
          </p:nvPr>
        </p:nvSpPr>
        <p:spPr>
          <a:xfrm rot="0">
            <a:off x="4648200" y="1600200"/>
            <a:ext cx="40392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latinLnBrk="0">
              <a:buFontTx/>
              <a:buNone/>
              <a:defRPr lang="en-GB" altLang="en-US" sz="2800"/>
            </a:lvl1pPr>
            <a:lvl2pPr marL="0" indent="0" latinLnBrk="0" lvl="1">
              <a:buFontTx/>
              <a:buNone/>
              <a:defRPr lang="en-GB" altLang="en-US" sz="2400"/>
            </a:lvl2pPr>
            <a:lvl3pPr marL="0" indent="0" latinLnBrk="0" lvl="2">
              <a:buFontTx/>
              <a:buNone/>
              <a:defRPr lang="en-GB" altLang="en-US" sz="2000"/>
            </a:lvl3pPr>
            <a:lvl4pPr marL="0" indent="0" latinLnBrk="0" lvl="3">
              <a:buFontTx/>
              <a:buNone/>
              <a:defRPr lang="en-GB" altLang="en-US" sz="1800"/>
            </a:lvl4pPr>
            <a:lvl5pPr marL="0" indent="0" latinLnBrk="0" lvl="4">
              <a:buFontTx/>
              <a:buNone/>
              <a:defRPr lang="en-GB" altLang="en-US" sz="1800"/>
            </a:lvl5pPr>
            <a:lvl6pPr marL="0" indent="0" latinLnBrk="0" lvl="5">
              <a:buFontTx/>
              <a:buNone/>
              <a:defRPr lang="en-GB" altLang="en-US" sz="1800"/>
            </a:lvl6pPr>
            <a:lvl7pPr marL="0" indent="0" latinLnBrk="0" lvl="6">
              <a:buFontTx/>
              <a:buNone/>
              <a:defRPr lang="en-GB" altLang="en-US" sz="1800"/>
            </a:lvl7pPr>
            <a:lvl8pPr marL="0" indent="0" latinLnBrk="0" lvl="7">
              <a:buFontTx/>
              <a:buNone/>
              <a:defRPr lang="en-GB" altLang="en-US" sz="1800"/>
            </a:lvl8pPr>
            <a:lvl9pPr marL="0" indent="0" latinLnBrk="0" lvl="8">
              <a:buFontTx/>
              <a:buNone/>
              <a:defRPr lang="en-GB" altLang="en-US" sz="1800"/>
            </a:lvl9pPr>
          </a:lstStyle>
          <a:p>
            <a:pPr marL="342900" indent="-342900" latinLnBrk="0">
              <a:buClr>
                <a:srgbClr val="000000"/>
              </a:buClr>
              <a:buFont typeface="Arial"/>
              <a:buChar char="»"/>
            </a:pPr>
            <a:r>
              <a:rPr lang="ko-KR" altLang="en-US" sz="2800"/>
              <a:t>마스터 텍스트 스타일을 편집합니다</a:t>
            </a:r>
            <a:endParaRPr lang="ko-KR" altLang="en-US" sz="2800"/>
          </a:p>
          <a:p>
            <a:pPr marL="742950" indent="-285750" latinLnBrk="0" lvl="1">
              <a:buClr>
                <a:srgbClr val="000000"/>
              </a:buClr>
              <a:buFont typeface="Arial"/>
              <a:buChar char="•"/>
            </a:pPr>
            <a:r>
              <a:rPr lang="ko-KR" altLang="en-US" sz="2400"/>
              <a:t>둘째 수준</a:t>
            </a:r>
            <a:endParaRPr lang="ko-KR" altLang="en-US" sz="2400"/>
          </a:p>
          <a:p>
            <a:pPr marL="1143000" indent="-228600" latinLnBrk="0" lvl="2">
              <a:buClr>
                <a:srgbClr val="000000"/>
              </a:buClr>
              <a:buFont typeface="Arial"/>
              <a:buChar char="•"/>
            </a:pPr>
            <a:r>
              <a:rPr lang="ko-KR" altLang="en-US" sz="2000"/>
              <a:t>셋째 수준</a:t>
            </a:r>
            <a:endParaRPr lang="ko-KR" altLang="en-US" sz="2000"/>
          </a:p>
          <a:p>
            <a:pPr marL="1600200" indent="-228600" latinLnBrk="0" lvl="3">
              <a:buClr>
                <a:srgbClr val="000000"/>
              </a:buClr>
              <a:buFont typeface="Arial"/>
              <a:buChar char="–"/>
            </a:pPr>
            <a:r>
              <a:rPr lang="ko-KR" altLang="en-US" sz="1800"/>
              <a:t>넷째 수준</a:t>
            </a:r>
            <a:endParaRPr lang="ko-KR" altLang="en-US" sz="1800"/>
          </a:p>
          <a:p>
            <a:pPr marL="2057400" indent="-228600" latinLnBrk="0" lvl="4">
              <a:buClr>
                <a:srgbClr val="000000"/>
              </a:buClr>
              <a:buFont typeface="Arial"/>
              <a:buChar char="–"/>
            </a:pPr>
            <a:r>
              <a:rPr lang="ko-KR" altLang="en-US" sz="1800"/>
              <a:t>다섯째 수준</a:t>
            </a:r>
            <a:endParaRPr lang="ko-KR" altLang="en-US" sz="1800"/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>
            <a:lvl1pPr marL="0" indent="0" latinLnBrk="0">
              <a:buFontTx/>
              <a:buNone/>
              <a:defRPr lang="en-GB" altLang="en-US"/>
            </a:lvl1pPr>
          </a:lstStyle>
          <a:p>
            <a:pPr marL="0" indent="0" latinLnBrk="0">
              <a:buFontTx/>
              <a:buNone/>
            </a:pPr>
            <a:r>
              <a:rPr lang="ko-KR" altLang="en-US" sz="4400"/>
              <a:t>마스터 제목 스타일 편집</a:t>
            </a:r>
            <a:endParaRPr lang="ko-KR" altLang="en-US" sz="4400"/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 rot="0">
            <a:off x="456565" y="1534795"/>
            <a:ext cx="4040505" cy="639445"/>
          </a:xfrm>
          <a:prstGeom prst="rect"/>
        </p:spPr>
        <p:txBody>
          <a:bodyPr wrap="square" lIns="91440" tIns="45720" rIns="91440" bIns="45720" numCol="1" vert="horz" anchor="b">
            <a:normAutofit fontScale="92500" lnSpcReduction="20000"/>
          </a:bodyPr>
          <a:lstStyle>
            <a:lvl1pPr marL="0" indent="0" latinLnBrk="0">
              <a:buFontTx/>
              <a:buNone/>
              <a:defRPr lang="en-GB" altLang="en-US" sz="2400" b="1"/>
            </a:lvl1pPr>
            <a:lvl2pPr marL="457200" indent="0" latinLnBrk="0" lvl="1">
              <a:buFontTx/>
              <a:buNone/>
              <a:defRPr lang="en-GB" altLang="en-US" sz="2000" b="1"/>
            </a:lvl2pPr>
            <a:lvl3pPr marL="914400" indent="0" latinLnBrk="0" lvl="2">
              <a:buFontTx/>
              <a:buNone/>
              <a:defRPr lang="en-GB" altLang="en-US" sz="1800" b="1"/>
            </a:lvl3pPr>
            <a:lvl4pPr marL="1371600" indent="0" latinLnBrk="0" lvl="3">
              <a:buFontTx/>
              <a:buNone/>
              <a:defRPr lang="en-GB" altLang="en-US" sz="1600" b="1"/>
            </a:lvl4pPr>
            <a:lvl5pPr marL="1828800" indent="0" latinLnBrk="0" lvl="4">
              <a:buFontTx/>
              <a:buNone/>
              <a:defRPr lang="en-GB" altLang="en-US" sz="1600" b="1"/>
            </a:lvl5pPr>
            <a:lvl6pPr marL="2286000" indent="0" latinLnBrk="0" lvl="5">
              <a:buFontTx/>
              <a:buNone/>
              <a:defRPr lang="en-GB" altLang="en-US" sz="1600" b="1"/>
            </a:lvl6pPr>
            <a:lvl7pPr marL="2743200" indent="0" latinLnBrk="0" lvl="6">
              <a:buFontTx/>
              <a:buNone/>
              <a:defRPr lang="en-GB" altLang="en-US" sz="1600" b="1"/>
            </a:lvl7pPr>
            <a:lvl8pPr marL="3200400" indent="0" latinLnBrk="0" lvl="7">
              <a:buFontTx/>
              <a:buNone/>
              <a:defRPr lang="en-GB" altLang="en-US" sz="1600" b="1"/>
            </a:lvl8pPr>
            <a:lvl9pPr marL="3657600" indent="0" latinLnBrk="0" lvl="8">
              <a:buFontTx/>
              <a:buNone/>
              <a:defRPr lang="en-GB" altLang="en-US" sz="1600" b="1"/>
            </a:lvl9pPr>
          </a:lstStyle>
          <a:p>
            <a:pPr marL="0" indent="0" latinLnBrk="0">
              <a:buFontTx/>
              <a:buNone/>
            </a:pPr>
            <a:r>
              <a:rPr lang="ko-KR" altLang="en-US" sz="2400"/>
              <a:t>마스터 텍스트 스타일을 편집합니다</a:t>
            </a:r>
            <a:endParaRPr lang="ko-KR" altLang="en-US" sz="2400"/>
          </a:p>
        </p:txBody>
      </p:sp>
      <p:sp>
        <p:nvSpPr>
          <p:cNvPr id="4" name="내용 개체 틀 3"/>
          <p:cNvSpPr txBox="1">
            <a:spLocks noGrp="1"/>
          </p:cNvSpPr>
          <p:nvPr>
            <p:ph type="obj" sz="half" idx="2"/>
          </p:nvPr>
        </p:nvSpPr>
        <p:spPr>
          <a:xfrm rot="0">
            <a:off x="456565" y="2174240"/>
            <a:ext cx="4040505" cy="395160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latinLnBrk="0">
              <a:buFontTx/>
              <a:buNone/>
              <a:defRPr lang="en-GB" altLang="en-US" sz="2400"/>
            </a:lvl1pPr>
            <a:lvl2pPr marL="0" indent="0" latinLnBrk="0" lvl="1">
              <a:buFontTx/>
              <a:buNone/>
              <a:defRPr lang="en-GB" altLang="en-US" sz="2000"/>
            </a:lvl2pPr>
            <a:lvl3pPr marL="0" indent="0" latinLnBrk="0" lvl="2">
              <a:buFontTx/>
              <a:buNone/>
              <a:defRPr lang="en-GB" altLang="en-US" sz="1800"/>
            </a:lvl3pPr>
            <a:lvl4pPr marL="0" indent="0" latinLnBrk="0" lvl="3">
              <a:buFontTx/>
              <a:buNone/>
              <a:defRPr lang="en-GB" altLang="en-US" sz="1600"/>
            </a:lvl4pPr>
            <a:lvl5pPr marL="0" indent="0" latinLnBrk="0" lvl="4">
              <a:buFontTx/>
              <a:buNone/>
              <a:defRPr lang="en-GB" altLang="en-US" sz="1600"/>
            </a:lvl5pPr>
            <a:lvl6pPr marL="0" indent="0" latinLnBrk="0" lvl="5">
              <a:buFontTx/>
              <a:buNone/>
              <a:defRPr lang="en-GB" altLang="en-US" sz="1600"/>
            </a:lvl6pPr>
            <a:lvl7pPr marL="0" indent="0" latinLnBrk="0" lvl="6">
              <a:buFontTx/>
              <a:buNone/>
              <a:defRPr lang="en-GB" altLang="en-US" sz="1600"/>
            </a:lvl7pPr>
            <a:lvl8pPr marL="0" indent="0" latinLnBrk="0" lvl="7">
              <a:buFontTx/>
              <a:buNone/>
              <a:defRPr lang="en-GB" altLang="en-US" sz="1600"/>
            </a:lvl8pPr>
            <a:lvl9pPr marL="0" indent="0" latinLnBrk="0" lvl="8">
              <a:buFontTx/>
              <a:buNone/>
              <a:defRPr lang="en-GB" altLang="en-US" sz="1600"/>
            </a:lvl9pPr>
          </a:lstStyle>
          <a:p>
            <a:pPr marL="342900" indent="-342900" latinLnBrk="0">
              <a:buClr>
                <a:srgbClr val="000000"/>
              </a:buClr>
              <a:buFont typeface="Arial"/>
              <a:buChar char="»"/>
            </a:pPr>
            <a:r>
              <a:rPr lang="ko-KR" altLang="en-US" sz="2400"/>
              <a:t>마스터 텍스트 스타일을 편집합니다</a:t>
            </a:r>
            <a:endParaRPr lang="ko-KR" altLang="en-US" sz="2400"/>
          </a:p>
          <a:p>
            <a:pPr marL="742950" indent="-285750" latinLnBrk="0" lvl="1">
              <a:buClr>
                <a:srgbClr val="000000"/>
              </a:buClr>
              <a:buFont typeface="Arial"/>
              <a:buChar char="•"/>
            </a:pPr>
            <a:r>
              <a:rPr lang="ko-KR" altLang="en-US" sz="2000"/>
              <a:t>둘째 수준</a:t>
            </a:r>
            <a:endParaRPr lang="ko-KR" altLang="en-US" sz="2000"/>
          </a:p>
          <a:p>
            <a:pPr marL="1143000" indent="-228600" latinLnBrk="0" lvl="2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  <a:endParaRPr lang="ko-KR" altLang="en-US" sz="1800"/>
          </a:p>
          <a:p>
            <a:pPr marL="1600200" indent="-228600" latinLnBrk="0" lvl="3">
              <a:buClr>
                <a:srgbClr val="000000"/>
              </a:buClr>
              <a:buFont typeface="Arial"/>
              <a:buChar char="–"/>
            </a:pPr>
            <a:r>
              <a:rPr lang="ko-KR" altLang="en-US" sz="1600"/>
              <a:t>넷째 수준</a:t>
            </a:r>
            <a:endParaRPr lang="ko-KR" altLang="en-US" sz="1600"/>
          </a:p>
          <a:p>
            <a:pPr marL="2057400" indent="-228600" latinLnBrk="0" lvl="4">
              <a:buClr>
                <a:srgbClr val="000000"/>
              </a:buClr>
              <a:buFont typeface="Arial"/>
              <a:buChar char="–"/>
            </a:pPr>
            <a:r>
              <a:rPr lang="ko-KR" altLang="en-US" sz="1600"/>
              <a:t>다섯째 수준</a:t>
            </a:r>
            <a:endParaRPr lang="ko-KR" altLang="en-US" sz="1600"/>
          </a:p>
        </p:txBody>
      </p:sp>
      <p:sp>
        <p:nvSpPr>
          <p:cNvPr id="5" name="텍스트 개체 틀 4"/>
          <p:cNvSpPr txBox="1">
            <a:spLocks noGrp="1"/>
          </p:cNvSpPr>
          <p:nvPr>
            <p:ph type="body" sz="quarter" idx="3"/>
          </p:nvPr>
        </p:nvSpPr>
        <p:spPr>
          <a:xfrm rot="0">
            <a:off x="4645025" y="1534795"/>
            <a:ext cx="4040505" cy="639445"/>
          </a:xfrm>
          <a:prstGeom prst="rect"/>
        </p:spPr>
        <p:txBody>
          <a:bodyPr wrap="square" lIns="91440" tIns="45720" rIns="91440" bIns="45720" numCol="1" vert="horz" anchor="b">
            <a:normAutofit fontScale="92500" lnSpcReduction="20000"/>
          </a:bodyPr>
          <a:lstStyle>
            <a:lvl1pPr marL="0" indent="0" latinLnBrk="0">
              <a:buFontTx/>
              <a:buNone/>
              <a:defRPr lang="en-GB" altLang="en-US" sz="2400" b="1"/>
            </a:lvl1pPr>
            <a:lvl2pPr marL="457200" indent="0" latinLnBrk="0" lvl="1">
              <a:buFontTx/>
              <a:buNone/>
              <a:defRPr lang="en-GB" altLang="en-US" sz="2000" b="1"/>
            </a:lvl2pPr>
            <a:lvl3pPr marL="914400" indent="0" latinLnBrk="0" lvl="2">
              <a:buFontTx/>
              <a:buNone/>
              <a:defRPr lang="en-GB" altLang="en-US" sz="1800" b="1"/>
            </a:lvl3pPr>
            <a:lvl4pPr marL="1371600" indent="0" latinLnBrk="0" lvl="3">
              <a:buFontTx/>
              <a:buNone/>
              <a:defRPr lang="en-GB" altLang="en-US" sz="1600" b="1"/>
            </a:lvl4pPr>
            <a:lvl5pPr marL="1828800" indent="0" latinLnBrk="0" lvl="4">
              <a:buFontTx/>
              <a:buNone/>
              <a:defRPr lang="en-GB" altLang="en-US" sz="1600" b="1"/>
            </a:lvl5pPr>
            <a:lvl6pPr marL="2286000" indent="0" latinLnBrk="0" lvl="5">
              <a:buFontTx/>
              <a:buNone/>
              <a:defRPr lang="en-GB" altLang="en-US" sz="1600" b="1"/>
            </a:lvl6pPr>
            <a:lvl7pPr marL="2743200" indent="0" latinLnBrk="0" lvl="6">
              <a:buFontTx/>
              <a:buNone/>
              <a:defRPr lang="en-GB" altLang="en-US" sz="1600" b="1"/>
            </a:lvl7pPr>
            <a:lvl8pPr marL="3200400" indent="0" latinLnBrk="0" lvl="7">
              <a:buFontTx/>
              <a:buNone/>
              <a:defRPr lang="en-GB" altLang="en-US" sz="1600" b="1"/>
            </a:lvl8pPr>
            <a:lvl9pPr marL="3657600" indent="0" latinLnBrk="0" lvl="8">
              <a:buFontTx/>
              <a:buNone/>
              <a:defRPr lang="en-GB" altLang="en-US" sz="1600" b="1"/>
            </a:lvl9pPr>
          </a:lstStyle>
          <a:p>
            <a:pPr marL="0" indent="0" latinLnBrk="0">
              <a:buFontTx/>
              <a:buNone/>
            </a:pPr>
            <a:r>
              <a:rPr lang="ko-KR" altLang="en-US" sz="2400"/>
              <a:t>마스터 텍스트 스타일을 편집합니다</a:t>
            </a:r>
            <a:endParaRPr lang="ko-KR" altLang="en-US" sz="2400"/>
          </a:p>
        </p:txBody>
      </p:sp>
      <p:sp>
        <p:nvSpPr>
          <p:cNvPr id="6" name="내용 개체 틀 5"/>
          <p:cNvSpPr txBox="1">
            <a:spLocks noGrp="1"/>
          </p:cNvSpPr>
          <p:nvPr>
            <p:ph type="obj" sz="quarter" idx="4"/>
          </p:nvPr>
        </p:nvSpPr>
        <p:spPr>
          <a:xfrm rot="0">
            <a:off x="4645025" y="2174240"/>
            <a:ext cx="4040505" cy="395160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latinLnBrk="0">
              <a:buFontTx/>
              <a:buNone/>
              <a:defRPr lang="en-GB" altLang="en-US" sz="2400"/>
            </a:lvl1pPr>
            <a:lvl2pPr marL="0" indent="0" latinLnBrk="0" lvl="1">
              <a:buFontTx/>
              <a:buNone/>
              <a:defRPr lang="en-GB" altLang="en-US" sz="2000"/>
            </a:lvl2pPr>
            <a:lvl3pPr marL="0" indent="0" latinLnBrk="0" lvl="2">
              <a:buFontTx/>
              <a:buNone/>
              <a:defRPr lang="en-GB" altLang="en-US" sz="1800"/>
            </a:lvl3pPr>
            <a:lvl4pPr marL="0" indent="0" latinLnBrk="0" lvl="3">
              <a:buFontTx/>
              <a:buNone/>
              <a:defRPr lang="en-GB" altLang="en-US" sz="1600"/>
            </a:lvl4pPr>
            <a:lvl5pPr marL="0" indent="0" latinLnBrk="0" lvl="4">
              <a:buFontTx/>
              <a:buNone/>
              <a:defRPr lang="en-GB" altLang="en-US" sz="1600"/>
            </a:lvl5pPr>
            <a:lvl6pPr marL="0" indent="0" latinLnBrk="0" lvl="5">
              <a:buFontTx/>
              <a:buNone/>
              <a:defRPr lang="en-GB" altLang="en-US" sz="1600"/>
            </a:lvl6pPr>
            <a:lvl7pPr marL="0" indent="0" latinLnBrk="0" lvl="6">
              <a:buFontTx/>
              <a:buNone/>
              <a:defRPr lang="en-GB" altLang="en-US" sz="1600"/>
            </a:lvl7pPr>
            <a:lvl8pPr marL="0" indent="0" latinLnBrk="0" lvl="7">
              <a:buFontTx/>
              <a:buNone/>
              <a:defRPr lang="en-GB" altLang="en-US" sz="1600"/>
            </a:lvl8pPr>
            <a:lvl9pPr marL="0" indent="0" latinLnBrk="0" lvl="8">
              <a:buFontTx/>
              <a:buNone/>
              <a:defRPr lang="en-GB" altLang="en-US" sz="1600"/>
            </a:lvl9pPr>
          </a:lstStyle>
          <a:p>
            <a:pPr marL="342900" indent="-342900" latinLnBrk="0">
              <a:buClr>
                <a:srgbClr val="000000"/>
              </a:buClr>
              <a:buFont typeface="Arial"/>
              <a:buChar char="»"/>
            </a:pPr>
            <a:r>
              <a:rPr lang="ko-KR" altLang="en-US" sz="2400"/>
              <a:t>마스터 텍스트 스타일을 편집합니다</a:t>
            </a:r>
            <a:endParaRPr lang="ko-KR" altLang="en-US" sz="2400"/>
          </a:p>
          <a:p>
            <a:pPr marL="742950" indent="-285750" latinLnBrk="0" lvl="1">
              <a:buClr>
                <a:srgbClr val="000000"/>
              </a:buClr>
              <a:buFont typeface="Arial"/>
              <a:buChar char="•"/>
            </a:pPr>
            <a:r>
              <a:rPr lang="ko-KR" altLang="en-US" sz="2000"/>
              <a:t>둘째 수준</a:t>
            </a:r>
            <a:endParaRPr lang="ko-KR" altLang="en-US" sz="2000"/>
          </a:p>
          <a:p>
            <a:pPr marL="1143000" indent="-228600" latinLnBrk="0" lvl="2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  <a:endParaRPr lang="ko-KR" altLang="en-US" sz="1800"/>
          </a:p>
          <a:p>
            <a:pPr marL="1600200" indent="-228600" latinLnBrk="0" lvl="3">
              <a:buClr>
                <a:srgbClr val="000000"/>
              </a:buClr>
              <a:buFont typeface="Arial"/>
              <a:buChar char="–"/>
            </a:pPr>
            <a:r>
              <a:rPr lang="ko-KR" altLang="en-US" sz="1600"/>
              <a:t>넷째 수준</a:t>
            </a:r>
            <a:endParaRPr lang="ko-KR" altLang="en-US" sz="1600"/>
          </a:p>
          <a:p>
            <a:pPr marL="2057400" indent="-228600" latinLnBrk="0" lvl="4">
              <a:buClr>
                <a:srgbClr val="000000"/>
              </a:buClr>
              <a:buFont typeface="Arial"/>
              <a:buChar char="–"/>
            </a:pPr>
            <a:r>
              <a:rPr lang="ko-KR" altLang="en-US" sz="1600"/>
              <a:t>다섯째 수준</a:t>
            </a:r>
            <a:endParaRPr lang="ko-KR" altLang="en-US" sz="1600"/>
          </a:p>
        </p:txBody>
      </p:sp>
      <p:sp>
        <p:nvSpPr>
          <p:cNvPr id="7" name="날짜 개체 틀 6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8" name="바닥글 개체 틀 7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9" name="슬라이드 번호 개체 틀 8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latinLnBrk="0">
              <a:buFontTx/>
              <a:buNone/>
            </a:pPr>
            <a:r>
              <a:rPr lang="ko-KR" altLang="en-US" sz="4400"/>
              <a:t>마스터 제목 스타일 편집</a:t>
            </a:r>
            <a:endParaRPr lang="ko-KR" altLang="en-US" sz="4400"/>
          </a:p>
        </p:txBody>
      </p:sp>
      <p:sp>
        <p:nvSpPr>
          <p:cNvPr id="3" name="날짜 개체 틀 2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4" name="바닥글 개체 틀 3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5" name="슬라이드 번호 개체 틀 4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3" name="바닥글 개체 틀 2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457200" y="272415"/>
            <a:ext cx="3007995" cy="116268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 algn="l" latinLnBrk="0">
              <a:buFontTx/>
              <a:buNone/>
              <a:defRPr lang="en-GB" altLang="en-US" sz="2000" b="1"/>
            </a:lvl1pPr>
          </a:lstStyle>
          <a:p>
            <a:pPr marL="0" indent="0" latinLnBrk="0">
              <a:buFontTx/>
              <a:buNone/>
            </a:pPr>
            <a:r>
              <a:rPr lang="ko-KR" altLang="en-US" sz="2000"/>
              <a:t>마스터 제목 스타일 편집</a:t>
            </a:r>
            <a:endParaRPr lang="ko-KR" altLang="en-US" sz="2000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3575050" y="273050"/>
            <a:ext cx="5111115" cy="585279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latinLnBrk="0">
              <a:buFontTx/>
              <a:buNone/>
              <a:defRPr lang="en-GB" altLang="en-US" sz="3200"/>
            </a:lvl1pPr>
            <a:lvl2pPr marL="0" indent="0" latinLnBrk="0" lvl="1">
              <a:buFontTx/>
              <a:buNone/>
              <a:defRPr lang="en-GB" altLang="en-US" sz="2800"/>
            </a:lvl2pPr>
            <a:lvl3pPr marL="0" indent="0" latinLnBrk="0" lvl="2">
              <a:buFontTx/>
              <a:buNone/>
              <a:defRPr lang="en-GB" altLang="en-US" sz="2400"/>
            </a:lvl3pPr>
            <a:lvl4pPr marL="0" indent="0" latinLnBrk="0" lvl="3">
              <a:buFontTx/>
              <a:buNone/>
              <a:defRPr lang="en-GB" altLang="en-US" sz="2000"/>
            </a:lvl4pPr>
            <a:lvl5pPr marL="0" indent="0" latinLnBrk="0" lvl="4">
              <a:buFontTx/>
              <a:buNone/>
              <a:defRPr lang="en-GB" altLang="en-US" sz="2000"/>
            </a:lvl5pPr>
            <a:lvl6pPr marL="0" indent="0" latinLnBrk="0" lvl="5">
              <a:buFontTx/>
              <a:buNone/>
              <a:defRPr lang="en-GB" altLang="en-US" sz="2000"/>
            </a:lvl6pPr>
            <a:lvl7pPr marL="0" indent="0" latinLnBrk="0" lvl="6">
              <a:buFontTx/>
              <a:buNone/>
              <a:defRPr lang="en-GB" altLang="en-US" sz="2000"/>
            </a:lvl7pPr>
            <a:lvl8pPr marL="0" indent="0" latinLnBrk="0" lvl="7">
              <a:buFontTx/>
              <a:buNone/>
              <a:defRPr lang="en-GB" altLang="en-US" sz="2000"/>
            </a:lvl8pPr>
            <a:lvl9pPr marL="0" indent="0" latinLnBrk="0" lvl="8">
              <a:buFontTx/>
              <a:buNone/>
              <a:defRPr lang="en-GB" altLang="en-US" sz="2000"/>
            </a:lvl9pPr>
          </a:lstStyle>
          <a:p>
            <a:pPr marL="342900" indent="-342900" latinLnBrk="0">
              <a:buClr>
                <a:srgbClr val="000000"/>
              </a:buClr>
              <a:buFont typeface="Arial"/>
              <a:buChar char="»"/>
            </a:pPr>
            <a:r>
              <a:rPr lang="ko-KR" altLang="en-US" sz="3200"/>
              <a:t>마스터 텍스트 스타일을 편집합니다</a:t>
            </a:r>
            <a:endParaRPr lang="ko-KR" altLang="en-US" sz="3200"/>
          </a:p>
          <a:p>
            <a:pPr marL="742950" indent="-285750" latinLnBrk="0" lvl="1">
              <a:buClr>
                <a:srgbClr val="000000"/>
              </a:buClr>
              <a:buFont typeface="Arial"/>
              <a:buChar char="•"/>
            </a:pPr>
            <a:r>
              <a:rPr lang="ko-KR" altLang="en-US" sz="2800"/>
              <a:t>둘째 수준</a:t>
            </a:r>
            <a:endParaRPr lang="ko-KR" altLang="en-US" sz="2800"/>
          </a:p>
          <a:p>
            <a:pPr marL="1143000" indent="-228600" latinLnBrk="0" lvl="2">
              <a:buClr>
                <a:srgbClr val="000000"/>
              </a:buClr>
              <a:buFont typeface="Arial"/>
              <a:buChar char="•"/>
            </a:pPr>
            <a:r>
              <a:rPr lang="ko-KR" altLang="en-US" sz="2400"/>
              <a:t>셋째 수준</a:t>
            </a:r>
            <a:endParaRPr lang="ko-KR" altLang="en-US" sz="2400"/>
          </a:p>
          <a:p>
            <a:pPr marL="1600200" indent="-228600" latinLnBrk="0" lvl="3">
              <a:buClr>
                <a:srgbClr val="000000"/>
              </a:buClr>
              <a:buFont typeface="Arial"/>
              <a:buChar char="–"/>
            </a:pPr>
            <a:r>
              <a:rPr lang="ko-KR" altLang="en-US" sz="2000"/>
              <a:t>넷째 수준</a:t>
            </a:r>
            <a:endParaRPr lang="ko-KR" altLang="en-US" sz="2000"/>
          </a:p>
          <a:p>
            <a:pPr marL="2057400" indent="-228600" latinLnBrk="0" lvl="4">
              <a:buClr>
                <a:srgbClr val="000000"/>
              </a:buClr>
              <a:buFont typeface="Arial"/>
              <a:buChar char="–"/>
            </a:pPr>
            <a:r>
              <a:rPr lang="ko-KR" altLang="en-US" sz="2000"/>
              <a:t>다섯째 수준</a:t>
            </a:r>
            <a:endParaRPr lang="ko-KR" altLang="en-US" sz="2000"/>
          </a:p>
        </p:txBody>
      </p:sp>
      <p:sp>
        <p:nvSpPr>
          <p:cNvPr id="4" name="텍스트 개체 틀 3"/>
          <p:cNvSpPr txBox="1">
            <a:spLocks noGrp="1"/>
          </p:cNvSpPr>
          <p:nvPr>
            <p:ph type="body" sz="half" idx="2"/>
          </p:nvPr>
        </p:nvSpPr>
        <p:spPr>
          <a:xfrm rot="0">
            <a:off x="457200" y="1435100"/>
            <a:ext cx="3007995" cy="469074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latinLnBrk="0">
              <a:buFontTx/>
              <a:buNone/>
              <a:defRPr lang="en-GB" altLang="en-US" sz="1400"/>
            </a:lvl1pPr>
            <a:lvl2pPr marL="457200" indent="0" latinLnBrk="0" lvl="1">
              <a:buFontTx/>
              <a:buNone/>
              <a:defRPr lang="en-GB" altLang="en-US" sz="1200"/>
            </a:lvl2pPr>
            <a:lvl3pPr marL="914400" indent="0" latinLnBrk="0" lvl="2">
              <a:buFontTx/>
              <a:buNone/>
              <a:defRPr lang="en-GB" altLang="en-US" sz="1000"/>
            </a:lvl3pPr>
            <a:lvl4pPr marL="1371600" indent="0" latinLnBrk="0" lvl="3">
              <a:buFontTx/>
              <a:buNone/>
              <a:defRPr lang="en-GB" altLang="en-US" sz="900"/>
            </a:lvl4pPr>
            <a:lvl5pPr marL="1828800" indent="0" latinLnBrk="0" lvl="4">
              <a:buFontTx/>
              <a:buNone/>
              <a:defRPr lang="en-GB" altLang="en-US" sz="900"/>
            </a:lvl5pPr>
            <a:lvl6pPr marL="2286000" indent="0" latinLnBrk="0" lvl="5">
              <a:buFontTx/>
              <a:buNone/>
              <a:defRPr lang="en-GB" altLang="en-US" sz="900"/>
            </a:lvl6pPr>
            <a:lvl7pPr marL="2743200" indent="0" latinLnBrk="0" lvl="6">
              <a:buFontTx/>
              <a:buNone/>
              <a:defRPr lang="en-GB" altLang="en-US" sz="900"/>
            </a:lvl7pPr>
            <a:lvl8pPr marL="3200400" indent="0" latinLnBrk="0" lvl="7">
              <a:buFontTx/>
              <a:buNone/>
              <a:defRPr lang="en-GB" altLang="en-US" sz="900"/>
            </a:lvl8pPr>
            <a:lvl9pPr marL="3657600" indent="0" latinLnBrk="0" lvl="8">
              <a:buFontTx/>
              <a:buNone/>
              <a:defRPr lang="en-GB" altLang="en-US" sz="900"/>
            </a:lvl9pPr>
          </a:lstStyle>
          <a:p>
            <a:pPr marL="0" indent="0" latinLnBrk="0">
              <a:buFontTx/>
              <a:buNone/>
            </a:pPr>
            <a:r>
              <a:rPr lang="ko-KR" altLang="en-US" sz="1400"/>
              <a:t>마스터 텍스트 스타일을 편집합니다</a:t>
            </a:r>
            <a:endParaRPr lang="ko-KR" altLang="en-US" sz="1400"/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1791970" y="4799965"/>
            <a:ext cx="5487035" cy="56705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 algn="l" latinLnBrk="0">
              <a:buFontTx/>
              <a:buNone/>
              <a:defRPr lang="en-GB" altLang="en-US" sz="2000" b="1"/>
            </a:lvl1pPr>
          </a:lstStyle>
          <a:p>
            <a:pPr marL="0" indent="0" latinLnBrk="0">
              <a:buFontTx/>
              <a:buNone/>
            </a:pPr>
            <a:r>
              <a:rPr lang="ko-KR" altLang="en-US" sz="2000"/>
              <a:t>마스터 제목 스타일 편집</a:t>
            </a:r>
            <a:endParaRPr lang="ko-KR" altLang="en-US" sz="2000"/>
          </a:p>
        </p:txBody>
      </p:sp>
      <p:sp>
        <p:nvSpPr>
          <p:cNvPr id="3" name="그림 개체 틀 2"/>
          <p:cNvSpPr txBox="1">
            <a:spLocks noGrp="1"/>
          </p:cNvSpPr>
          <p:nvPr>
            <p:ph type="pic" idx="1"/>
          </p:nvPr>
        </p:nvSpPr>
        <p:spPr>
          <a:xfrm rot="0">
            <a:off x="1791970" y="612140"/>
            <a:ext cx="5487035" cy="4115435"/>
          </a:xfrm>
          <a:prstGeom prst="rect"/>
        </p:spPr>
      </p:sp>
      <p:sp>
        <p:nvSpPr>
          <p:cNvPr id="4" name="텍스트 개체 틀 3"/>
          <p:cNvSpPr txBox="1">
            <a:spLocks noGrp="1"/>
          </p:cNvSpPr>
          <p:nvPr>
            <p:ph type="body" sz="half" idx="2"/>
          </p:nvPr>
        </p:nvSpPr>
        <p:spPr>
          <a:xfrm rot="0">
            <a:off x="1791970" y="5367020"/>
            <a:ext cx="5487035" cy="80454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latinLnBrk="0">
              <a:buFontTx/>
              <a:buNone/>
              <a:defRPr lang="en-GB" altLang="en-US" sz="1400"/>
            </a:lvl1pPr>
            <a:lvl2pPr marL="457200" indent="0" latinLnBrk="0" lvl="1">
              <a:buFontTx/>
              <a:buNone/>
              <a:defRPr lang="en-GB" altLang="en-US" sz="1200"/>
            </a:lvl2pPr>
            <a:lvl3pPr marL="914400" indent="0" latinLnBrk="0" lvl="2">
              <a:buFontTx/>
              <a:buNone/>
              <a:defRPr lang="en-GB" altLang="en-US" sz="1000"/>
            </a:lvl3pPr>
            <a:lvl4pPr marL="1371600" indent="0" latinLnBrk="0" lvl="3">
              <a:buFontTx/>
              <a:buNone/>
              <a:defRPr lang="en-GB" altLang="en-US" sz="900"/>
            </a:lvl4pPr>
            <a:lvl5pPr marL="1828800" indent="0" latinLnBrk="0" lvl="4">
              <a:buFontTx/>
              <a:buNone/>
              <a:defRPr lang="en-GB" altLang="en-US" sz="900"/>
            </a:lvl5pPr>
            <a:lvl6pPr marL="2286000" indent="0" latinLnBrk="0" lvl="5">
              <a:buFontTx/>
              <a:buNone/>
              <a:defRPr lang="en-GB" altLang="en-US" sz="900"/>
            </a:lvl6pPr>
            <a:lvl7pPr marL="2743200" indent="0" latinLnBrk="0" lvl="6">
              <a:buFontTx/>
              <a:buNone/>
              <a:defRPr lang="en-GB" altLang="en-US" sz="900"/>
            </a:lvl7pPr>
            <a:lvl8pPr marL="3200400" indent="0" latinLnBrk="0" lvl="7">
              <a:buFontTx/>
              <a:buNone/>
              <a:defRPr lang="en-GB" altLang="en-US" sz="900"/>
            </a:lvl8pPr>
            <a:lvl9pPr marL="3657600" indent="0" latinLnBrk="0" lvl="8">
              <a:buFontTx/>
              <a:buNone/>
              <a:defRPr lang="en-GB" altLang="en-US" sz="900"/>
            </a:lvl9pPr>
          </a:lstStyle>
          <a:p>
            <a:pPr marL="0" indent="0" latinLnBrk="0">
              <a:buFontTx/>
              <a:buNone/>
            </a:pPr>
            <a:r>
              <a:rPr lang="ko-KR" altLang="en-US" sz="1400"/>
              <a:t>마스터 텍스트 스타일을 편집합니다</a:t>
            </a:r>
            <a:endParaRPr lang="ko-KR" altLang="en-US" sz="1400"/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slideLayout" Target="../slideLayouts/slideLayout9.xml"></Relationship><Relationship Id="rId10" Type="http://schemas.openxmlformats.org/officeDocument/2006/relationships/slideLayout" Target="../slideLayouts/slideLayout10.xml"></Relationship><Relationship Id="rId11" Type="http://schemas.openxmlformats.org/officeDocument/2006/relationships/slideLayout" Target="../slideLayouts/slideLayout11.xml"></Relationship><Relationship Id="rId12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 txBox="1">
            <a:spLocks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latinLnBrk="0">
              <a:buFontTx/>
              <a:buNone/>
            </a:pPr>
            <a:r>
              <a:rPr lang="ko-KR" altLang="en-US" sz="4400"/>
              <a:t>마스터 제목 스타일 편집</a:t>
            </a:r>
            <a:endParaRPr lang="ko-KR" altLang="en-US" sz="4400"/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 rot="0">
            <a:off x="457200" y="1600200"/>
            <a:ext cx="82302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3200"/>
              <a:t>마스터 텍스트 스타일을 편집합니다</a:t>
            </a:r>
            <a:endParaRPr lang="ko-KR" altLang="en-US" sz="3200"/>
          </a:p>
          <a:p>
            <a:pPr marL="342900" indent="-3429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3200"/>
              <a:t>둘째 수준</a:t>
            </a:r>
            <a:endParaRPr lang="ko-KR" altLang="en-US" sz="3200"/>
          </a:p>
          <a:p>
            <a:pPr marL="342900" indent="-3429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3200"/>
              <a:t>셋째 수준</a:t>
            </a:r>
            <a:endParaRPr lang="ko-KR" altLang="en-US" sz="3200"/>
          </a:p>
          <a:p>
            <a:pPr marL="342900" indent="-3429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3200"/>
              <a:t>넷째 수준</a:t>
            </a:r>
            <a:endParaRPr lang="ko-KR" altLang="en-US" sz="3200"/>
          </a:p>
          <a:p>
            <a:pPr marL="342900" indent="-3429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3200"/>
              <a:t>다섯째 수준</a:t>
            </a:r>
            <a:endParaRPr lang="ko-KR" altLang="en-US" sz="3200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2"/>
          </p:nvPr>
        </p:nvSpPr>
        <p:spPr>
          <a:xfrm rot="0">
            <a:off x="457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l" latinLnBrk="0"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datetime1">
              <a:rPr lang="ko-KR" altLang="en-US" sz="1200"/>
              <a:t>2021-06-14</a:t>
            </a:fld>
            <a:endParaRPr lang="ko-KR" altLang="en-US" sz="12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3"/>
          </p:nvPr>
        </p:nvSpPr>
        <p:spPr>
          <a:xfrm rot="0">
            <a:off x="3124200" y="6355715"/>
            <a:ext cx="2896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ctr" latinLnBrk="0"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 latinLnBrk="0">
              <a:buFontTx/>
              <a:buNone/>
            </a:pPr>
            <a:endParaRPr lang="ko-KR" altLang="en-US" sz="12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4"/>
          </p:nvPr>
        </p:nvSpPr>
        <p:spPr>
          <a:xfrm rot="0">
            <a:off x="6553200" y="6355715"/>
            <a:ext cx="2134235" cy="365125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r" latinLnBrk="0"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200"/>
              <a:t>‹#›</a:t>
            </a:fld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2" Type="http://schemas.openxmlformats.org/officeDocument/2006/relationships/notesSlide" Target="../notesSlides/notesSlide1.xml"></Relationship><Relationship Id="rId8" Type="http://schemas.openxmlformats.org/officeDocument/2006/relationships/image" Target="../media/fImage1466591192129.jpeg"></Relationship><Relationship Id="rId9" Type="http://schemas.openxmlformats.org/officeDocument/2006/relationships/image" Target="../media/fImage226844401131.jpeg"></Relationship><Relationship Id="rId10" Type="http://schemas.openxmlformats.org/officeDocument/2006/relationships/image" Target="../media/fImage323337445082.jpeg"></Relationship><Relationship Id="rId11" Type="http://schemas.openxmlformats.org/officeDocument/2006/relationships/slideLayout" Target="../slideLayouts/slideLayout1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상자 27"/>
          <p:cNvSpPr txBox="1">
            <a:spLocks/>
          </p:cNvSpPr>
          <p:nvPr/>
        </p:nvSpPr>
        <p:spPr>
          <a:xfrm rot="0">
            <a:off x="3667760" y="1608455"/>
            <a:ext cx="90805" cy="201295"/>
          </a:xfrm>
          <a:prstGeom prst="rect"/>
          <a:noFill/>
        </p:spPr>
        <p:txBody>
          <a:bodyPr wrap="none" lIns="80010" tIns="40005" rIns="80010" bIns="40005" numCol="1" vert="horz" anchor="t">
            <a:spAutoFit/>
          </a:bodyPr>
          <a:lstStyle/>
          <a:p>
            <a:pPr marL="0" indent="0" latinLnBrk="0">
              <a:buFontTx/>
              <a:buNone/>
            </a:pPr>
            <a:endParaRPr lang="ko-KR" altLang="en-US" sz="1800">
              <a:solidFill>
                <a:srgbClr val="FFFFFF"/>
              </a:solidFill>
            </a:endParaRPr>
          </a:p>
        </p:txBody>
      </p:sp>
      <p:sp>
        <p:nvSpPr>
          <p:cNvPr id="18" name="도형 28"/>
          <p:cNvSpPr>
            <a:spLocks/>
          </p:cNvSpPr>
          <p:nvPr/>
        </p:nvSpPr>
        <p:spPr>
          <a:xfrm>
            <a:off x="-635" y="62865"/>
            <a:ext cx="4780280" cy="6376035"/>
          </a:xfrm>
          <a:prstGeom prst="rect"/>
        </p:spPr>
        <p:txBody>
          <a:bodyPr wrap="square" lIns="80010" tIns="40005" rIns="80010" bIns="40005" numCol="1" vert="horz" anchor="t">
            <a:spAutoFit/>
          </a:bodyPr>
          <a:lstStyle/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400" b="1">
                <a:latin typeface="맑은 고딕" charset="0"/>
                <a:ea typeface="맑은 고딕" charset="0"/>
              </a:rPr>
              <a:t>              </a:t>
            </a:r>
            <a:endParaRPr lang="ko-KR" altLang="en-US" sz="14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500" b="1">
                <a:latin typeface="맑은 고딕" charset="0"/>
                <a:ea typeface="맑은 고딕" charset="0"/>
              </a:rPr>
              <a:t>      </a:t>
            </a:r>
            <a:r>
              <a:rPr lang="ko-KR" altLang="en-US" sz="3200" b="1">
                <a:latin typeface="맑은 고딕" charset="0"/>
                <a:ea typeface="맑은 고딕" charset="0"/>
              </a:rPr>
              <a:t>이 준 성 </a:t>
            </a:r>
            <a:r>
              <a:rPr lang="ko-KR" altLang="en-US" sz="3000" b="1">
                <a:latin typeface="맑은 고딕" charset="0"/>
                <a:ea typeface="맑은 고딕" charset="0"/>
              </a:rPr>
              <a:t>(Justin)</a:t>
            </a:r>
            <a:endParaRPr lang="ko-KR" altLang="en-US" sz="30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endParaRPr lang="ko-KR" altLang="en-US" sz="15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endParaRPr lang="ko-KR" altLang="en-US" sz="15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</a:pPr>
            <a:r>
              <a:rPr lang="ko-KR" altLang="en-US" sz="1200" b="1">
                <a:latin typeface="맑은 고딕" charset="0"/>
                <a:ea typeface="맑은 고딕" charset="0"/>
              </a:rPr>
              <a:t> </a:t>
            </a:r>
            <a:r>
              <a:rPr lang="ko-KR" altLang="en-US" sz="1200" b="1">
                <a:latin typeface="맑은 고딕" charset="0"/>
                <a:ea typeface="맑은 고딕" charset="0"/>
              </a:rPr>
              <a:t>생년 </a:t>
            </a:r>
            <a:r>
              <a:rPr lang="en-US" altLang="ko-KR" sz="1200" b="1">
                <a:latin typeface="맑은 고딕" charset="0"/>
                <a:ea typeface="맑은 고딕" charset="0"/>
              </a:rPr>
              <a:t>: 19</a:t>
            </a:r>
            <a:r>
              <a:rPr lang="ko-KR" altLang="ko-KR" sz="1200" b="1">
                <a:latin typeface="맑은 고딕" charset="0"/>
                <a:ea typeface="맑은 고딕" charset="0"/>
              </a:rPr>
              <a:t>75</a:t>
            </a:r>
            <a:r>
              <a:rPr lang="ko-KR" altLang="en-US" sz="1200" b="1">
                <a:latin typeface="맑은 고딕" charset="0"/>
                <a:ea typeface="맑은 고딕" charset="0"/>
              </a:rPr>
              <a:t>년생               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</a:pPr>
            <a:r>
              <a:rPr lang="ko-KR" altLang="en-US" sz="1200" b="1">
                <a:latin typeface="맑은 고딕" charset="0"/>
                <a:ea typeface="맑은 고딕" charset="0"/>
              </a:rPr>
              <a:t> 신체 </a:t>
            </a:r>
            <a:r>
              <a:rPr lang="en-US" altLang="ko-KR" sz="1200" b="1">
                <a:latin typeface="맑은 고딕" charset="0"/>
                <a:ea typeface="맑은 고딕" charset="0"/>
              </a:rPr>
              <a:t>: </a:t>
            </a:r>
            <a:r>
              <a:rPr lang="ko-KR" altLang="ko-KR" sz="1200" b="1">
                <a:latin typeface="맑은 고딕" charset="0"/>
                <a:ea typeface="맑은 고딕" charset="0"/>
              </a:rPr>
              <a:t>185cm </a:t>
            </a:r>
            <a:r>
              <a:rPr lang="en-US" altLang="ko-KR" sz="1200" b="1">
                <a:latin typeface="맑은 고딕" charset="0"/>
                <a:ea typeface="맑은 고딕" charset="0"/>
              </a:rPr>
              <a:t>/</a:t>
            </a:r>
            <a:r>
              <a:rPr lang="ko-KR" altLang="ko-KR" sz="1200" b="1">
                <a:latin typeface="맑은 고딕" charset="0"/>
                <a:ea typeface="맑은 고딕" charset="0"/>
              </a:rPr>
              <a:t> 85kg</a:t>
            </a:r>
            <a:r>
              <a:rPr lang="ko-KR" altLang="en-US" sz="1200" b="1">
                <a:latin typeface="맑은 고딕" charset="0"/>
                <a:ea typeface="맑은 고딕" charset="0"/>
              </a:rPr>
              <a:t>         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</a:pPr>
            <a:r>
              <a:rPr lang="ko-KR" altLang="en-US" sz="1200" b="1">
                <a:latin typeface="맑은 고딕" charset="0"/>
                <a:ea typeface="맑은 고딕" charset="0"/>
              </a:rPr>
              <a:t> 취미 </a:t>
            </a:r>
            <a:r>
              <a:rPr lang="en-US" altLang="ko-KR" sz="1200" b="1">
                <a:latin typeface="맑은 고딕" charset="0"/>
                <a:ea typeface="맑은 고딕" charset="0"/>
              </a:rPr>
              <a:t>: </a:t>
            </a:r>
            <a:r>
              <a:rPr lang="ko-KR" altLang="ko-KR" sz="1200" b="1">
                <a:latin typeface="맑은 고딕" charset="0"/>
                <a:ea typeface="맑은 고딕" charset="0"/>
              </a:rPr>
              <a:t>골프 , 스쿠버 다이빙</a:t>
            </a:r>
            <a:r>
              <a:rPr lang="ko-KR" altLang="en-US" sz="1200" b="1">
                <a:latin typeface="맑은 고딕" charset="0"/>
                <a:ea typeface="맑은 고딕" charset="0"/>
              </a:rPr>
              <a:t>            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</a:pPr>
            <a:r>
              <a:rPr lang="ko-KR" altLang="en-US" sz="1200" b="1">
                <a:latin typeface="맑은 고딕" charset="0"/>
                <a:ea typeface="맑은 고딕" charset="0"/>
              </a:rPr>
              <a:t> 특기 : 영어, 일본어 동시 통역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</a:pPr>
            <a:r>
              <a:rPr lang="ko-KR" altLang="ko-KR" sz="1200" b="1">
                <a:latin typeface="맑은 고딕" charset="0"/>
                <a:ea typeface="맑은 고딕" charset="0"/>
              </a:rPr>
              <a:t> 학력 : </a:t>
            </a:r>
            <a:r>
              <a:rPr lang="ko-KR" altLang="ko-KR" sz="1100" b="1">
                <a:latin typeface="맑은 고딕" charset="0"/>
                <a:ea typeface="맑은 고딕" charset="0"/>
              </a:rPr>
              <a:t>일본</a:t>
            </a:r>
            <a:r>
              <a:rPr lang="ko-KR" altLang="ko-KR" sz="1100" b="1">
                <a:latin typeface="맑은 고딕" charset="0"/>
                <a:ea typeface="맑은 고딕" charset="0"/>
              </a:rPr>
              <a:t> </a:t>
            </a:r>
            <a:r>
              <a:rPr lang="ko-KR" altLang="ko-KR" sz="1100" b="1">
                <a:latin typeface="맑은 고딕" charset="0"/>
                <a:ea typeface="맑은 고딕" charset="0"/>
              </a:rPr>
              <a:t>동경</a:t>
            </a:r>
            <a:r>
              <a:rPr lang="ko-KR" altLang="ko-KR" sz="1100" b="1">
                <a:latin typeface="맑은 고딕" charset="0"/>
                <a:ea typeface="맑은 고딕" charset="0"/>
              </a:rPr>
              <a:t> </a:t>
            </a:r>
            <a:r>
              <a:rPr lang="ko-KR" altLang="ko-KR" sz="1100" b="1">
                <a:latin typeface="맑은 고딕" charset="0"/>
                <a:ea typeface="맑은 고딕" charset="0"/>
              </a:rPr>
              <a:t>디자인</a:t>
            </a:r>
            <a:r>
              <a:rPr lang="ko-KR" altLang="ko-KR" sz="1100" b="1">
                <a:latin typeface="맑은 고딕" charset="0"/>
                <a:ea typeface="맑은 고딕" charset="0"/>
              </a:rPr>
              <a:t> </a:t>
            </a:r>
            <a:r>
              <a:rPr lang="ko-KR" altLang="en-US" sz="1100" b="1">
                <a:latin typeface="맑은 고딕" charset="0"/>
                <a:ea typeface="맑은 고딕" charset="0"/>
              </a:rPr>
              <a:t>대학교</a:t>
            </a:r>
            <a:r>
              <a:rPr lang="ko-KR" altLang="en-US" sz="1100" b="1">
                <a:latin typeface="맑은 고딕" charset="0"/>
                <a:ea typeface="맑은 고딕" charset="0"/>
              </a:rPr>
              <a:t> </a:t>
            </a:r>
            <a:r>
              <a:rPr lang="ko-KR" altLang="en-US" sz="1100" b="1">
                <a:latin typeface="맑은 고딕" charset="0"/>
                <a:ea typeface="맑은 고딕" charset="0"/>
              </a:rPr>
              <a:t>졸업</a:t>
            </a:r>
            <a:endParaRPr lang="ko-KR" altLang="en-US" sz="11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</a:pPr>
            <a:r>
              <a:rPr lang="ko-KR" altLang="en-US" sz="1200" b="1">
                <a:latin typeface="맑은 고딕" charset="0"/>
                <a:ea typeface="맑은 고딕" charset="0"/>
              </a:rPr>
              <a:t> 핸드폰 : </a:t>
            </a:r>
            <a:r>
              <a:rPr lang="en-US" altLang="ko-KR" sz="1200" b="1">
                <a:latin typeface="맑은 고딕" charset="0"/>
                <a:ea typeface="맑은 고딕" charset="0"/>
              </a:rPr>
              <a:t>010</a:t>
            </a:r>
            <a:r>
              <a:rPr lang="ko-KR" altLang="ko-KR" sz="1200" b="1">
                <a:latin typeface="맑은 고딕" charset="0"/>
                <a:ea typeface="맑은 고딕" charset="0"/>
              </a:rPr>
              <a:t> - 9869 </a:t>
            </a:r>
            <a:r>
              <a:rPr lang="en-US" altLang="ko-KR" sz="1200" b="1">
                <a:latin typeface="맑은 고딕" charset="0"/>
                <a:ea typeface="맑은 고딕" charset="0"/>
              </a:rPr>
              <a:t>–</a:t>
            </a:r>
            <a:r>
              <a:rPr lang="ko-KR" altLang="ko-KR" sz="1200" b="1">
                <a:latin typeface="맑은 고딕" charset="0"/>
                <a:ea typeface="맑은 고딕" charset="0"/>
              </a:rPr>
              <a:t> 2846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</a:pPr>
            <a:r>
              <a:rPr lang="ko-KR" altLang="ko-KR" sz="1200" b="1">
                <a:latin typeface="맑은 고딕" charset="0"/>
                <a:ea typeface="맑은 고딕" charset="0"/>
              </a:rPr>
              <a:t> </a:t>
            </a:r>
            <a:r>
              <a:rPr lang="en-US" altLang="ko-KR" sz="1200" b="1">
                <a:latin typeface="맑은 고딕" charset="0"/>
                <a:ea typeface="맑은 고딕" charset="0"/>
              </a:rPr>
              <a:t>E-MAIL : </a:t>
            </a:r>
            <a:r>
              <a:rPr lang="ko-KR" altLang="ko-KR" sz="1200" b="1">
                <a:latin typeface="맑은 고딕" charset="0"/>
                <a:ea typeface="맑은 고딕" charset="0"/>
              </a:rPr>
              <a:t> 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</a:pPr>
            <a:r>
              <a:rPr lang="ko-KR" altLang="ko-KR" sz="1200" b="1">
                <a:latin typeface="맑은 고딕" charset="0"/>
                <a:ea typeface="맑은 고딕" charset="0"/>
              </a:rPr>
              <a:t> sindrom19750802@gmail.com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</a:pP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1994년 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KBS 신세대보고"거인의손" 주연.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KBS 드라마"그날" 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       최중호역 외 다수.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1995년 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KBS “마지막 왕자”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      이우 왕자역 외 다수.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1995년  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국군영화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영원한 불사조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“송성일”역.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1998년</a:t>
            </a:r>
            <a:endParaRPr lang="ko-KR" altLang="en-US" sz="1200" b="1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ko-KR" altLang="en-US" sz="1200" b="1">
                <a:latin typeface="맑은 고딕" charset="0"/>
                <a:ea typeface="맑은 고딕" charset="0"/>
              </a:rPr>
              <a:t> 민주지산 "허재성" 역</a:t>
            </a:r>
            <a:r>
              <a:rPr lang="ko-KR" altLang="en-US" sz="1200">
                <a:latin typeface="맑은 고딕" charset="0"/>
                <a:ea typeface="맑은 고딕" charset="0"/>
              </a:rPr>
              <a:t>  </a:t>
            </a:r>
            <a:r>
              <a:rPr lang="ko-KR" altLang="en-US" sz="1200" b="1">
                <a:latin typeface="맑은 고딕" charset="0"/>
                <a:ea typeface="맑은 고딕" charset="0"/>
              </a:rPr>
              <a:t>.</a:t>
            </a:r>
            <a:r>
              <a:rPr lang="ko-KR" altLang="en-US" sz="1200">
                <a:latin typeface="맑은 고딕" charset="0"/>
                <a:ea typeface="맑은 고딕" charset="0"/>
              </a:rPr>
              <a:t> </a:t>
            </a:r>
            <a:r>
              <a:rPr lang="ko-KR" altLang="en-US" sz="1050">
                <a:latin typeface="맑은 고딕" charset="0"/>
                <a:ea typeface="맑은 고딕" charset="0"/>
              </a:rPr>
              <a:t>    </a:t>
            </a:r>
            <a:r>
              <a:rPr lang="en-US" altLang="ko-KR" sz="1050">
                <a:latin typeface="맑은 고딕" charset="0"/>
                <a:ea typeface="맑은 고딕" charset="0"/>
              </a:rPr>
              <a:t>     </a:t>
            </a:r>
            <a:endParaRPr lang="ko-KR" altLang="en-US" sz="1050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endParaRPr lang="ko-KR" altLang="en-US" sz="1050">
              <a:latin typeface="맑은 고딕" charset="0"/>
              <a:ea typeface="맑은 고딕" charset="0"/>
            </a:endParaRPr>
          </a:p>
          <a:p>
            <a:pPr marL="0" indent="0" algn="l" latinLnBrk="0">
              <a:buFontTx/>
              <a:buNone/>
              <a:tabLst>
                <a:tab pos="2514600" algn="l"/>
              </a:tabLst>
            </a:pPr>
            <a:r>
              <a:rPr lang="en-US" altLang="ko-KR" sz="1050">
                <a:latin typeface="맑은 고딕" charset="0"/>
                <a:ea typeface="맑은 고딕" charset="0"/>
              </a:rPr>
              <a:t>             </a:t>
            </a:r>
            <a:endParaRPr lang="ko-KR" altLang="en-US" sz="1050">
              <a:latin typeface="맑은 고딕" charset="0"/>
              <a:ea typeface="맑은 고딕" charset="0"/>
            </a:endParaRPr>
          </a:p>
        </p:txBody>
      </p:sp>
      <p:pic>
        <p:nvPicPr>
          <p:cNvPr id="1034" name="그림 29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0">
            <a:off x="6944360" y="1224280"/>
            <a:ext cx="2083435" cy="4746625"/>
          </a:xfrm>
          <a:prstGeom prst="rect"/>
          <a:noFill/>
        </p:spPr>
      </p:pic>
      <p:pic>
        <p:nvPicPr>
          <p:cNvPr id="1035" name="그림 3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531110" y="1224280"/>
            <a:ext cx="2098040" cy="4765040"/>
          </a:xfrm>
          <a:prstGeom prst="rect"/>
          <a:noFill/>
        </p:spPr>
      </p:pic>
      <p:pic>
        <p:nvPicPr>
          <p:cNvPr id="1036" name="그림 3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709160" y="1212850"/>
            <a:ext cx="2162175" cy="4756785"/>
          </a:xfrm>
          <a:prstGeom prst="rect"/>
          <a:noFill/>
        </p:spPr>
      </p:pic>
    </p:spTree>
    <p:extLst>
      <p:ext uri="{BB962C8B-B14F-4D97-AF65-F5344CB8AC3E}">
        <p14:creationId xmlns:p14="http://schemas.microsoft.com/office/powerpoint/2010/main" val="109831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1</Pages>
  <Paragraphs>53</Paragraphs>
  <Words>293</Words>
  <TotalTime>0</TotalTime>
  <MMClips>0</MMClip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admin</dc:creator>
  <cp:lastModifiedBy>lee justin</cp:lastModifiedBy>
  <dc:title>슬라이드 1</dc:title>
  <cp:version>9.102.73.43337</cp:version>
  <dcterms:modified xsi:type="dcterms:W3CDTF">2021-06-09T11:06:12Z</dcterms:modified>
</cp:coreProperties>
</file>