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80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11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32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97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85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66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49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51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42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7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D06A-8256-4559-9C13-D74664FDE1E5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D219-BBC5-4A2C-B7B2-88A4891BF3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38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개체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791206"/>
              </p:ext>
            </p:extLst>
          </p:nvPr>
        </p:nvGraphicFramePr>
        <p:xfrm>
          <a:off x="161252" y="92075"/>
          <a:ext cx="12030748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프레젠테이션" r:id="rId3" imgW="5545704" imgH="3118245" progId="PowerPoint.Show.12">
                  <p:embed/>
                </p:oleObj>
              </mc:Choice>
              <mc:Fallback>
                <p:oleObj name="프레젠테이션" r:id="rId3" imgW="5545704" imgH="311824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52" y="92075"/>
                        <a:ext cx="12030748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34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3">
            <a:extLst>
              <a:ext uri="{FF2B5EF4-FFF2-40B4-BE49-F238E27FC236}">
                <a16:creationId xmlns:a16="http://schemas.microsoft.com/office/drawing/2014/main" id="{F1CE2022-925F-FF4B-8A73-29DAB225C8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1065" y="1497693"/>
            <a:ext cx="3137480" cy="423194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얼굴 사진</a:t>
            </a: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정면</a:t>
            </a:r>
            <a:endParaRPr lang="en-US" altLang="ko-KR" sz="2000" b="1" spc="-1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6" name="내용 개체 틀 3">
            <a:extLst>
              <a:ext uri="{FF2B5EF4-FFF2-40B4-BE49-F238E27FC236}">
                <a16:creationId xmlns:a16="http://schemas.microsoft.com/office/drawing/2014/main" id="{F1CE2022-925F-FF4B-8A73-29DAB225C8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278830" y="1497694"/>
            <a:ext cx="3398982" cy="423194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얼굴 측면 사진</a:t>
            </a:r>
            <a:endParaRPr lang="en-US" altLang="ko-KR" sz="2000" b="1" spc="-1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1CE2022-925F-FF4B-8A73-29DAB225C8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019947" y="1497692"/>
            <a:ext cx="3137480" cy="423194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얼굴 측면</a:t>
            </a: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사진</a:t>
            </a:r>
            <a:endParaRPr lang="en-US" altLang="ko-KR" sz="2000" b="1" spc="-1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09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1CE2022-925F-FF4B-8A73-29DAB225C8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41358" y="1497691"/>
            <a:ext cx="3137480" cy="423194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경력사항</a:t>
            </a:r>
            <a:endParaRPr lang="en-US" altLang="ko-KR" sz="2000" b="1" spc="-1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5" name="내용 개체 틀 3">
            <a:extLst>
              <a:ext uri="{FF2B5EF4-FFF2-40B4-BE49-F238E27FC236}">
                <a16:creationId xmlns:a16="http://schemas.microsoft.com/office/drawing/2014/main" id="{F1CE2022-925F-FF4B-8A73-29DAB225C8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217549" y="1497691"/>
            <a:ext cx="3137480" cy="423194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b="1" spc="-1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기타</a:t>
            </a:r>
            <a:endParaRPr lang="en-US" altLang="ko-KR" sz="2000" b="1" spc="-1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63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HY그래픽M</vt:lpstr>
      <vt:lpstr>맑은 고딕</vt:lpstr>
      <vt:lpstr>Arial</vt:lpstr>
      <vt:lpstr>Office 테마</vt:lpstr>
      <vt:lpstr>Microsoft 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Notebiz009</dc:creator>
  <cp:lastModifiedBy>Notebiz009</cp:lastModifiedBy>
  <cp:revision>2</cp:revision>
  <dcterms:created xsi:type="dcterms:W3CDTF">2021-10-01T11:24:42Z</dcterms:created>
  <dcterms:modified xsi:type="dcterms:W3CDTF">2021-10-03T12:48:35Z</dcterms:modified>
</cp:coreProperties>
</file>