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1E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413081" y="2057143"/>
            <a:ext cx="2079174" cy="6171429"/>
            <a:chOff x="-413081" y="2057143"/>
            <a:chExt cx="2079174" cy="617142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413081" y="2057143"/>
              <a:ext cx="2079174" cy="617142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966529" y="-434956"/>
            <a:ext cx="4722131" cy="3822291"/>
            <a:chOff x="2966529" y="-434956"/>
            <a:chExt cx="4722131" cy="382229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66529" y="-434956"/>
              <a:ext cx="4722131" cy="382229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76732" y="940477"/>
            <a:ext cx="5722414" cy="8386686"/>
            <a:chOff x="1276732" y="940477"/>
            <a:chExt cx="5722414" cy="838668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6732" y="940477"/>
              <a:ext cx="5722414" cy="8386686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398575" y="2848691"/>
            <a:ext cx="2705242" cy="1234811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955056" y="4496145"/>
            <a:ext cx="4923084" cy="3558463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689239" y="8576230"/>
            <a:ext cx="1966704" cy="501624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689239" y="9007208"/>
            <a:ext cx="2433081" cy="501624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689239" y="9459677"/>
            <a:ext cx="5134180" cy="501624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6421450" y="1371681"/>
            <a:ext cx="170833" cy="732606"/>
            <a:chOff x="16421450" y="1371681"/>
            <a:chExt cx="170833" cy="732606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6421450" y="1371681"/>
              <a:ext cx="170833" cy="170833"/>
              <a:chOff x="16421450" y="1371681"/>
              <a:chExt cx="170833" cy="170833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6421450" y="1371681"/>
                <a:ext cx="170833" cy="170833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6421450" y="1648334"/>
              <a:ext cx="170833" cy="170833"/>
              <a:chOff x="16421450" y="1648334"/>
              <a:chExt cx="170833" cy="170833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6421450" y="1648334"/>
                <a:ext cx="170833" cy="170833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16421450" y="1933453"/>
              <a:ext cx="170833" cy="170833"/>
              <a:chOff x="16421450" y="1933453"/>
              <a:chExt cx="170833" cy="170833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6421450" y="1933453"/>
                <a:ext cx="170833" cy="170833"/>
              </a:xfrm>
              <a:prstGeom prst="rect">
                <a:avLst/>
              </a:prstGeom>
            </p:spPr>
          </p:pic>
        </p:grpSp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648909" y="7060217"/>
            <a:ext cx="5381403" cy="1521214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2087962" y="8614325"/>
            <a:ext cx="319946" cy="319946"/>
            <a:chOff x="12087962" y="8614325"/>
            <a:chExt cx="319946" cy="319946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087962" y="8614325"/>
              <a:ext cx="319946" cy="31994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2087962" y="9507295"/>
            <a:ext cx="312759" cy="312759"/>
            <a:chOff x="12087962" y="9507295"/>
            <a:chExt cx="312759" cy="312759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087962" y="9507295"/>
              <a:ext cx="312759" cy="312759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2073587" y="9059052"/>
            <a:ext cx="350661" cy="319992"/>
            <a:chOff x="12073587" y="9059052"/>
            <a:chExt cx="350661" cy="319992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073587" y="9059052"/>
              <a:ext cx="350661" cy="3199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1E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2652001" y="3260066"/>
            <a:ext cx="2079174" cy="7025649"/>
            <a:chOff x="12652001" y="3260066"/>
            <a:chExt cx="2079174" cy="702564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52001" y="3260066"/>
              <a:ext cx="2079174" cy="702564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437219" y="-51440"/>
            <a:ext cx="4722131" cy="3822291"/>
            <a:chOff x="13437219" y="-51440"/>
            <a:chExt cx="4722131" cy="382229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37219" y="-51440"/>
              <a:ext cx="4722131" cy="382229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4573" y="6979334"/>
            <a:ext cx="5764531" cy="1535589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160286" y="1093789"/>
            <a:ext cx="11827275" cy="7295238"/>
            <a:chOff x="1160286" y="1093789"/>
            <a:chExt cx="11827275" cy="7295238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1160286" y="1093789"/>
              <a:ext cx="7287296" cy="3585476"/>
              <a:chOff x="1160286" y="1093789"/>
              <a:chExt cx="7287296" cy="3585476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160286" y="1093789"/>
                <a:ext cx="7287296" cy="3585476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8120894" y="1093789"/>
              <a:ext cx="4862712" cy="7287296"/>
              <a:chOff x="8120894" y="1093789"/>
              <a:chExt cx="4862712" cy="7287296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120894" y="1093789"/>
                <a:ext cx="4862712" cy="7287296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1E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7045" y="-53694"/>
            <a:ext cx="18302759" cy="10383433"/>
            <a:chOff x="-17045" y="-53694"/>
            <a:chExt cx="18302759" cy="103834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7045" y="-53694"/>
              <a:ext cx="18302759" cy="103834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2021-10-02T20:56:20Z</dcterms:created>
  <dcterms:modified xsi:type="dcterms:W3CDTF">2021-10-02T20:56:20Z</dcterms:modified>
</cp:coreProperties>
</file>