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3769" y="-254733"/>
            <a:ext cx="18355938" cy="5500861"/>
            <a:chOff x="-13769" y="-254733"/>
            <a:chExt cx="18355938" cy="55008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769" y="-254733"/>
              <a:ext cx="18355938" cy="550086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8820" y="1422210"/>
            <a:ext cx="7232635" cy="352569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97246" y="1638554"/>
            <a:ext cx="7008606" cy="7008606"/>
            <a:chOff x="1597246" y="1638554"/>
            <a:chExt cx="7008606" cy="700860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7246" y="1638554"/>
              <a:ext cx="7008606" cy="70086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755501" y="11512369"/>
            <a:ext cx="6229559" cy="311738"/>
            <a:chOff x="8755501" y="11512369"/>
            <a:chExt cx="6229559" cy="31173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755501" y="11512369"/>
              <a:ext cx="6229559" cy="31173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90590" y="-1725577"/>
            <a:ext cx="6416523" cy="311738"/>
            <a:chOff x="8490590" y="-1725577"/>
            <a:chExt cx="6416523" cy="31173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8490590" y="-1725577"/>
              <a:ext cx="6416523" cy="31173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44100" y="3643635"/>
            <a:ext cx="5285179" cy="185275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87411" y="8710567"/>
            <a:ext cx="4990732" cy="45713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87411" y="9238770"/>
            <a:ext cx="2488395" cy="45713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68163" y="9711143"/>
            <a:ext cx="1691158" cy="45713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210648" y="9752615"/>
            <a:ext cx="319946" cy="319946"/>
            <a:chOff x="12210648" y="9752615"/>
            <a:chExt cx="319946" cy="31994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210648" y="9752615"/>
              <a:ext cx="319946" cy="31994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165326" y="9273055"/>
            <a:ext cx="350661" cy="319992"/>
            <a:chOff x="12165326" y="9273055"/>
            <a:chExt cx="350661" cy="31999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65326" y="9273055"/>
              <a:ext cx="350661" cy="3199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149959" y="8714530"/>
            <a:ext cx="380636" cy="380636"/>
            <a:chOff x="12149959" y="8714530"/>
            <a:chExt cx="380636" cy="38063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49959" y="8714530"/>
              <a:ext cx="380636" cy="380636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277525" y="5792018"/>
            <a:ext cx="4668317" cy="2312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71249" y="611085"/>
            <a:ext cx="8887528" cy="5726384"/>
            <a:chOff x="1371249" y="611085"/>
            <a:chExt cx="8887528" cy="572638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249" y="611085"/>
              <a:ext cx="8887528" cy="572638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592" y="6855058"/>
            <a:ext cx="6910472" cy="126406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15679281" y="8207191"/>
            <a:ext cx="1975535" cy="86333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5400000">
            <a:off x="16539623" y="8806030"/>
            <a:ext cx="1107407" cy="43249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542231" y="2944582"/>
            <a:ext cx="5870264" cy="311738"/>
            <a:chOff x="13542231" y="2944582"/>
            <a:chExt cx="5870264" cy="31173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5400000">
              <a:off x="13542231" y="2944582"/>
              <a:ext cx="5870264" cy="31173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87528" y="697339"/>
            <a:ext cx="5438072" cy="8977290"/>
            <a:chOff x="10287528" y="697339"/>
            <a:chExt cx="5438072" cy="897729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87528" y="697339"/>
              <a:ext cx="5438072" cy="89772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8043" y="217969"/>
            <a:ext cx="17694475" cy="6798284"/>
            <a:chOff x="258043" y="217969"/>
            <a:chExt cx="17694475" cy="679828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043" y="217969"/>
              <a:ext cx="17694475" cy="679828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66" y="7026828"/>
            <a:ext cx="3413023" cy="93889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607" y="7019561"/>
            <a:ext cx="2979549" cy="93889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24760" y="7026828"/>
            <a:ext cx="3178437" cy="93889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69169" y="7019561"/>
            <a:ext cx="2844636" cy="93889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1890" y="8663965"/>
            <a:ext cx="2467652" cy="156962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4384" y="8649593"/>
            <a:ext cx="4793635" cy="156962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580054" y="9469214"/>
            <a:ext cx="9720575" cy="311738"/>
            <a:chOff x="2580054" y="9469214"/>
            <a:chExt cx="9720575" cy="31173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80054" y="9469214"/>
              <a:ext cx="9720575" cy="311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2021-10-02T19:35:31Z</dcterms:created>
  <dcterms:modified xsi:type="dcterms:W3CDTF">2021-10-02T19:35:31Z</dcterms:modified>
</cp:coreProperties>
</file>