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07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33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15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9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60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4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67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02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27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53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64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9362-8763-40BD-8E26-0CFBEC8B6684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01225-8DE5-4C23-9EDB-F4749309E8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42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ng001020@naver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582289"/>
            <a:ext cx="9144000" cy="429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 </a:t>
            </a:r>
            <a:endParaRPr lang="ko-KR" altLang="en-US" dirty="0"/>
          </a:p>
        </p:txBody>
      </p:sp>
      <p:pic>
        <p:nvPicPr>
          <p:cNvPr id="1026" name="Picture 2" descr="C:\Users\WINDOCOM\Desktop\프로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2446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4397" y="1231305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송형인</a:t>
            </a:r>
            <a:endParaRPr lang="en-US" altLang="ko-KR" sz="3600" b="1" dirty="0" smtClean="0"/>
          </a:p>
          <a:p>
            <a:r>
              <a:rPr lang="en-US" altLang="ko-KR" sz="2800" dirty="0">
                <a:solidFill>
                  <a:schemeClr val="bg1"/>
                </a:solidFill>
              </a:rPr>
              <a:t>Song </a:t>
            </a:r>
            <a:r>
              <a:rPr lang="en-US" altLang="ko-KR" sz="2800" dirty="0" err="1" smtClean="0">
                <a:solidFill>
                  <a:schemeClr val="bg1"/>
                </a:solidFill>
              </a:rPr>
              <a:t>Hyung</a:t>
            </a:r>
            <a:r>
              <a:rPr lang="en-US" altLang="ko-KR" sz="2800" dirty="0" smtClean="0">
                <a:solidFill>
                  <a:schemeClr val="bg1"/>
                </a:solidFill>
              </a:rPr>
              <a:t> In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605" y="560660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특기      현대무용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클라이밍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605" y="4384825"/>
            <a:ext cx="398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연락처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010-2746-5971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88605" y="46926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이메일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song001020@naver.com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8605" y="500078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생년   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2000.10.20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605" y="529999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신체     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178cm / 65kg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0487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COM\Desktop\그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539"/>
            <a:ext cx="4206478" cy="63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DOCOM\Desktop\ㅍ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540"/>
            <a:ext cx="2076309" cy="31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INDOCOM\Desktop\그림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64" y="144540"/>
            <a:ext cx="2073774" cy="31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724" y="3604374"/>
            <a:ext cx="430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126" y="3501008"/>
            <a:ext cx="4289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드라마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jtbc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열여덟의 순간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2-3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학생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tvN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블랙독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&gt;3-5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반 학생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MBC &lt;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하자있는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인간들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불량학생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tvN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싸이코패스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다이어리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일진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tvN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머니게임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허재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아들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웹드라마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&lt;BLUE SPRING&gt;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성환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단편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오랫동안 너를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준우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너를 찾고 싶어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지환 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핸젤과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그레텔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핸젤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현재 역</a:t>
            </a:r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200" b="1" dirty="0" smtClean="0">
                <a:latin typeface="HY강B" pitchFamily="18" charset="-127"/>
                <a:ea typeface="HY강B" pitchFamily="18" charset="-127"/>
              </a:rPr>
              <a:t>기</a:t>
            </a:r>
            <a:r>
              <a:rPr lang="ko-KR" altLang="en-US" sz="1200" b="1" dirty="0">
                <a:latin typeface="HY강B" pitchFamily="18" charset="-127"/>
                <a:ea typeface="HY강B" pitchFamily="18" charset="-127"/>
              </a:rPr>
              <a:t>타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1200" dirty="0" smtClean="0">
                <a:latin typeface="HY강B" pitchFamily="18" charset="-127"/>
                <a:ea typeface="HY강B" pitchFamily="18" charset="-127"/>
              </a:rPr>
            </a:b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엘지공모전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울트라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err="1" smtClean="0">
                <a:latin typeface="HY강B" pitchFamily="18" charset="-127"/>
                <a:ea typeface="HY강B" pitchFamily="18" charset="-127"/>
              </a:rPr>
              <a:t>와이드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모니터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구회 역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481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</Words>
  <Application>Microsoft Office PowerPoint</Application>
  <PresentationFormat>화면 슬라이드 쇼(4:3)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WINDOCOM</dc:creator>
  <cp:lastModifiedBy>WINDOCOM</cp:lastModifiedBy>
  <cp:revision>6</cp:revision>
  <dcterms:created xsi:type="dcterms:W3CDTF">2021-10-08T09:06:57Z</dcterms:created>
  <dcterms:modified xsi:type="dcterms:W3CDTF">2021-10-08T09:50:00Z</dcterms:modified>
</cp:coreProperties>
</file>