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4660"/>
  </p:normalViewPr>
  <p:slideViewPr>
    <p:cSldViewPr>
      <p:cViewPr varScale="1">
        <p:scale>
          <a:sx n="56" d="100"/>
          <a:sy n="56" d="100"/>
        </p:scale>
        <p:origin x="-86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B1D6-BE87-4AE1-AB8F-00B43655EFC0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4FDAB-4558-48B2-934F-E98A62A43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4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9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36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8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8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5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3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4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9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1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78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3D1A-D529-42C3-8863-FC4298BE8DC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1B72-114D-4A28-B9F8-2AFAF51D0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2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r="92776" b="10092"/>
          <a:stretch/>
        </p:blipFill>
        <p:spPr>
          <a:xfrm>
            <a:off x="1" y="0"/>
            <a:ext cx="1907704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860324" y="4191772"/>
            <a:ext cx="4647780" cy="767315"/>
            <a:chOff x="404664" y="5508104"/>
            <a:chExt cx="1983484" cy="767315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>
            <a:xfrm>
              <a:off x="404664" y="5508104"/>
              <a:ext cx="12595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typeface="맑은 고딕"/>
                  <a:ea typeface="맑은 고딕"/>
                </a:defRPr>
              </a:lvl1pPr>
              <a:lvl2pPr marL="742950" indent="-285750" latinLnBrk="1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typeface="맑은 고딕"/>
                  <a:ea typeface="맑은 고딕"/>
                </a:defRPr>
              </a:lvl2pPr>
              <a:lvl3pPr marL="1143000" indent="-228600" latinLnBrk="1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맑은 고딕"/>
                  <a:ea typeface="맑은 고딕"/>
                </a:defRPr>
              </a:lvl3pPr>
              <a:lvl4pPr marL="1600200" indent="-228600" latinLnBrk="1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typeface="맑은 고딕"/>
                  <a:ea typeface="맑은 고딕"/>
                </a:defRPr>
              </a:lvl4pPr>
              <a:lvl5pPr marL="2057400" indent="-228600" latinLnBrk="1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typeface="맑은 고딕"/>
                  <a:ea typeface="맑은 고딕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맑은 고딕"/>
                  <a:ea typeface="맑은 고딕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맑은 고딕"/>
                  <a:ea typeface="맑은 고딕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맑은 고딕"/>
                  <a:ea typeface="맑은 고딕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맑은 고딕"/>
                  <a:ea typeface="맑은 고딕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Nanum Myeongjo"/>
                </a:rPr>
                <a:t>편 다 솜 </a:t>
              </a:r>
              <a:endPara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7192" y="6044587"/>
              <a:ext cx="19409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  <a:defRPr lang="ko-KR" altLang="en-US"/>
              </a:pP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년생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,163cm</a:t>
              </a:r>
              <a:r>
                <a:rPr lang="ko-KR" altLang="en-US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ㅡ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m</a:t>
              </a:r>
              <a:endParaRPr lang="ko-KR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8238" y="5766562"/>
              <a:ext cx="1003801" cy="241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Pyeon Dasom</a:t>
              </a:r>
              <a:endParaRPr lang="ko-KR" altLang="en-US" sz="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b="10092"/>
          <a:stretch/>
        </p:blipFill>
        <p:spPr>
          <a:xfrm>
            <a:off x="1907704" y="0"/>
            <a:ext cx="6084168" cy="685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5" t="2192" b="10092"/>
          <a:stretch/>
        </p:blipFill>
        <p:spPr>
          <a:xfrm>
            <a:off x="7324436" y="0"/>
            <a:ext cx="1819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6631"/>
          <a:stretch/>
        </p:blipFill>
        <p:spPr>
          <a:xfrm>
            <a:off x="3059832" y="-498"/>
            <a:ext cx="3059832" cy="44082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13247"/>
          <a:stretch/>
        </p:blipFill>
        <p:spPr>
          <a:xfrm>
            <a:off x="0" y="-498"/>
            <a:ext cx="2974109" cy="440829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715" r="21378" b="2841"/>
          <a:stretch/>
        </p:blipFill>
        <p:spPr>
          <a:xfrm>
            <a:off x="6201181" y="0"/>
            <a:ext cx="3051339" cy="6858000"/>
          </a:xfrm>
          <a:prstGeom prst="rect">
            <a:avLst/>
          </a:prstGeom>
        </p:spPr>
      </p:pic>
      <p:sp>
        <p:nvSpPr>
          <p:cNvPr id="36" name="TextBox 35"/>
          <p:cNvSpPr txBox="1">
            <a:spLocks noChangeArrowheads="1"/>
          </p:cNvSpPr>
          <p:nvPr/>
        </p:nvSpPr>
        <p:spPr>
          <a:xfrm rot="16200000">
            <a:off x="3543337" y="3923436"/>
            <a:ext cx="1905137" cy="2872147"/>
          </a:xfrm>
          <a:prstGeom prst="rect">
            <a:avLst/>
          </a:prstGeom>
          <a:noFill/>
          <a:ln>
            <a:noFill/>
          </a:ln>
        </p:spPr>
        <p:txBody>
          <a:bodyPr vert="vert" wrap="square" lIns="91440" tIns="45720" rIns="91440" bIns="45720" anchor="t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>
              <a:spcBef>
                <a:spcPct val="0"/>
              </a:spcBef>
              <a:buFont typeface="Arial"/>
              <a:buNone/>
              <a:defRPr lang="ko-KR" altLang="en-US"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[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경력사항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]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Nanum Myeongjo"/>
            </a:endParaRPr>
          </a:p>
          <a:p>
            <a:pPr>
              <a:spcBef>
                <a:spcPct val="0"/>
              </a:spcBef>
              <a:defRPr lang="ko-KR" altLang="en-US"/>
            </a:pP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Nanum Myeongjo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2021 </a:t>
            </a:r>
            <a:r>
              <a:rPr lang="en-US" altLang="ko-KR" sz="9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연극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『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하나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,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넷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민희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,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이나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역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Nanum Myeongjo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2021 </a:t>
            </a:r>
            <a:r>
              <a:rPr lang="en-US" altLang="ko-KR" sz="9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연극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휴식하는 무늬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무늬 역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2021 </a:t>
            </a:r>
            <a:r>
              <a:rPr lang="en-US" altLang="ko-KR" sz="9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연극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지하 비행사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은우 역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2020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 </a:t>
            </a:r>
            <a:r>
              <a:rPr lang="en-US" altLang="ko-KR" sz="9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연극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검푸른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죽은 회사원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,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작가 지망생 역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2019 </a:t>
            </a:r>
            <a:r>
              <a:rPr lang="ko-KR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연극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 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『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딜리버리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턴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배달기사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역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2018 </a:t>
            </a:r>
            <a:r>
              <a:rPr lang="en-US" altLang="ko-KR" sz="9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연극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 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폐지의 역사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앵커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,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본인 역</a:t>
            </a:r>
            <a:endParaRPr lang="ko-KR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0"/>
              </a:spcBef>
              <a:buFont typeface="Arial"/>
              <a:buNone/>
              <a:defRPr lang="ko-KR" altLang="en-US"/>
            </a:pPr>
            <a:endParaRPr lang="en-US" altLang="ko-KR" sz="830" dirty="0">
              <a:latin typeface="맑은 고딕" panose="020B0503020000020004" pitchFamily="50" charset="-127"/>
              <a:ea typeface="맑은 고딕" panose="020B0503020000020004" pitchFamily="50" charset="-127"/>
              <a:cs typeface="Nanum Myeongjo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>
          <a:xfrm rot="16200000">
            <a:off x="3815142" y="5193971"/>
            <a:ext cx="892552" cy="2403172"/>
          </a:xfrm>
          <a:prstGeom prst="rect">
            <a:avLst/>
          </a:prstGeom>
          <a:noFill/>
          <a:ln>
            <a:noFill/>
          </a:ln>
        </p:spPr>
        <p:txBody>
          <a:bodyPr vert="vert" wrap="square" lIns="91440" tIns="45720" rIns="91440" bIns="45720" anchor="t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>
              <a:spcBef>
                <a:spcPct val="0"/>
              </a:spcBef>
              <a:buNone/>
              <a:defRPr lang="ko-KR" altLang="en-US"/>
            </a:pP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Nanum Myeongjo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단편영화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슛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,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들어갈게요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 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미술감독 역</a:t>
            </a: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단편영화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소녀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소녀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(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딸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)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역</a:t>
            </a:r>
          </a:p>
          <a:p>
            <a:pPr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 단편영화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『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김치찌개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』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Nanum Myeongjo"/>
              </a:rPr>
              <a:t>정화 역</a:t>
            </a:r>
            <a:endParaRPr lang="en-US" altLang="ko-KR" sz="830" dirty="0">
              <a:latin typeface="맑은 고딕" panose="020B0503020000020004" pitchFamily="50" charset="-127"/>
              <a:ea typeface="맑은 고딕" panose="020B0503020000020004" pitchFamily="50" charset="-127"/>
              <a:cs typeface="Nanum Myeongj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9465" y="4946623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노래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9465" y="5177455"/>
            <a:ext cx="17475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maybemay203@naver.com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572" y="5408287"/>
            <a:ext cx="1066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010-6395-1054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4790" y="4946623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791" y="5177455"/>
            <a:ext cx="564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E-mail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3325" y="5422995"/>
            <a:ext cx="429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H.P.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768" y="469525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/>
              <a:t>학력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9465" y="4695253"/>
            <a:ext cx="1947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단국대 공연영화학부 졸업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869572" y="5639515"/>
            <a:ext cx="1266484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lang="ko-KR" altLang="en-US"/>
            </a:pPr>
            <a:r>
              <a:rPr lang="en-US" altLang="ko-KR" sz="1050" dirty="0"/>
              <a:t>@may_be_may23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733" y="5639515"/>
            <a:ext cx="431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ko-KR" altLang="en-US"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91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66</Words>
  <Application>Microsoft Office PowerPoint</Application>
  <PresentationFormat>화면 슬라이드 쇼(4:3)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17</cp:revision>
  <dcterms:created xsi:type="dcterms:W3CDTF">2021-01-28T02:43:46Z</dcterms:created>
  <dcterms:modified xsi:type="dcterms:W3CDTF">2021-11-25T09:56:37Z</dcterms:modified>
</cp:coreProperties>
</file>