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75" r:id="rId4"/>
    <p:sldId id="272" r:id="rId5"/>
    <p:sldId id="277" r:id="rId6"/>
    <p:sldId id="276" r:id="rId7"/>
    <p:sldId id="279" r:id="rId8"/>
    <p:sldId id="280" r:id="rId9"/>
    <p:sldId id="282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4FF4A9E-64E0-4809-BFF9-7DA277995B81}">
          <p14:sldIdLst>
            <p14:sldId id="278"/>
          </p14:sldIdLst>
        </p14:section>
        <p14:section name="모델사진" id="{A763A258-87A3-4D3A-B8D6-A2C3B079FB45}">
          <p14:sldIdLst>
            <p14:sldId id="274"/>
            <p14:sldId id="275"/>
            <p14:sldId id="272"/>
            <p14:sldId id="277"/>
            <p14:sldId id="276"/>
          </p14:sldIdLst>
        </p14:section>
        <p14:section name="제품사진" id="{5B85A2B5-B9BC-486D-8993-BD000E23A540}">
          <p14:sldIdLst>
            <p14:sldId id="279"/>
            <p14:sldId id="280"/>
            <p14:sldId id="282"/>
          </p14:sldIdLst>
        </p14:section>
        <p14:section name="영상/GIF" id="{A773F9E7-F1B4-4EFE-B3E9-100C1D3973DB}">
          <p14:sldIdLst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50154-5187-4FCB-9B0F-F06CD9087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15D1B6-2649-4A94-9564-93907862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SG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10FDA0-51DF-4B7D-8CEF-C354B26C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701A16-B7A5-4F80-BC70-40CFBD96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F65948-DB13-463E-8465-6CE7FF90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97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C90CC-990C-49F9-9283-A7989610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8A12FE-8B55-4EDD-885A-C5401462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FDBAB8-15D5-4480-A8BF-AB59CD13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D915D1-6124-44A0-8B15-8521D442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61350-DEC1-418A-B33C-4B9BB31D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782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AEA9C0-EA7D-4A67-A77E-48610DFC4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C5719D-EE1F-40D3-92B6-211A7521F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DB6CA-0BC5-481A-BBED-9A89A7B5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20D474-4A23-4805-A733-C314F10C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1146D6-9D06-4634-8DB9-860F82AA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0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3B4A46-50B8-485D-A294-A395D868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85DCB6-DF3A-4C8C-9331-E2C7B25C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B5C712-B56A-425A-B36B-3432D7AF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DADAFB-6FAD-4D2B-81B9-F83A61FE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538451-02CE-4B11-AC5C-498B0C8C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754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535C4B-5A2C-41F1-B7F5-F70799A7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38E800-FE7C-457D-BD23-62D6FE25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341706-DA9D-45F6-B3AA-2E4CE0F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709172-EF3D-45A3-93C8-67E19E8D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1E2B3-C300-460C-BF7A-857E66B9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71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C047B8-CEDE-4D72-90A7-EB568B93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2EB1E6-52E7-4049-8CA1-6793AB0D3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6DF47D-4DD7-4B1E-873B-761F268D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EF6CB4-FFD9-4363-A742-D29F5CFD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AE9FF0-7444-4877-BC3E-871325FF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B2FB12-EDC4-45AD-86F0-AB2F62F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641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44F8F5-3B8E-4C2E-855D-C03FB51F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D49C93-1485-4306-B0BC-C49B2E215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1582AB-499B-45DF-9A8F-09EFD98E4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1F81A05-65B6-450D-BB4F-8080128A5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6A07369-F7A9-4C2C-9282-D93F344A7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7F702BA-1199-44F9-8FD6-6FF418F3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81DC83-3D59-4215-BB0A-B7371E26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CFC98-F0EC-426D-A187-B5BC1F3F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6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70438D-5101-4C94-A7ED-58E31429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F67048-8781-45A9-ABD9-B9CA06CC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72CE829-5C29-45E9-98EC-006F296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71A640-3647-4167-9FDD-4477D273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4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5A7911-9EA7-4605-9289-A1A27B2E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B6A179-0E0F-4C38-B79F-03DB13AB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71DD16-BE7B-4B4D-B4B6-3EDBDB42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49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9E0DD-6E89-4063-A591-4451279A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4570B0-C662-4073-99BD-284E90C1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093D87-3436-448F-98FD-000B7EB2B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5B10C2-549E-4D49-8318-1C830A78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3BFCAF-8E1F-4ED2-B641-025983DC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A72CE6-4E44-4FCC-A44C-DF81866C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987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112084-6B9D-468A-8AC6-3E383F5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50BA15-C2DC-4F7C-AB4B-C84E69C4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DAE3E4-6A38-47EE-9D4F-729AD1FC6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C327C9-DD85-49F6-A534-A5B0B957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23B18A-B709-4A2B-A26C-30B21D93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1299C3-CE2E-48EE-83C3-125D835C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5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695E92-F059-48B5-8081-68D575C7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SG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B2F5D6-DDC4-445B-9BF1-5A36B811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SG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574B98-BD3C-4AF5-87B9-A61993A1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7DA0-A5D8-4565-A297-3FD4A362A97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9E2058-5F30-4487-8CF1-5E708D20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996974-474B-41C9-B29A-F87720598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67C3-22DA-452B-9DFD-E178C722E0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2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B4DF33-88E2-4F8F-9DDA-6605FA1ECDE7}"/>
              </a:ext>
            </a:extLst>
          </p:cNvPr>
          <p:cNvSpPr txBox="1"/>
          <p:nvPr/>
        </p:nvSpPr>
        <p:spPr>
          <a:xfrm>
            <a:off x="4006850" y="2527012"/>
            <a:ext cx="417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피아 사진 레퍼런스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63FFF-6B9D-4152-977F-DB8DABD954E6}"/>
              </a:ext>
            </a:extLst>
          </p:cNvPr>
          <p:cNvSpPr txBox="1"/>
          <p:nvPr/>
        </p:nvSpPr>
        <p:spPr>
          <a:xfrm>
            <a:off x="519113" y="4977826"/>
            <a:ext cx="1115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모델 사진</a:t>
            </a:r>
            <a:r>
              <a:rPr lang="en-US" altLang="ko-KR" sz="1600" dirty="0"/>
              <a:t>_ </a:t>
            </a:r>
            <a:r>
              <a:rPr lang="ko-KR" altLang="en-US" sz="1600" dirty="0"/>
              <a:t>전반적으로 밝고 행복한 느낌</a:t>
            </a:r>
            <a:r>
              <a:rPr lang="en-US" altLang="ko-KR" sz="1600" dirty="0"/>
              <a:t>, </a:t>
            </a:r>
            <a:r>
              <a:rPr lang="ko-KR" altLang="en-US" sz="1600" dirty="0"/>
              <a:t>활동적인 이미지 추구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r>
              <a:rPr lang="ko-KR" altLang="en-US" sz="1600" dirty="0"/>
              <a:t>제품 사진</a:t>
            </a:r>
            <a:r>
              <a:rPr lang="en-US" altLang="ko-KR" sz="1600" dirty="0"/>
              <a:t>_</a:t>
            </a:r>
            <a:r>
              <a:rPr lang="ko-KR" altLang="en-US" sz="1600" dirty="0"/>
              <a:t>깔끔한 이미지</a:t>
            </a:r>
            <a:r>
              <a:rPr lang="en-US" altLang="ko-KR" sz="1600" dirty="0"/>
              <a:t>/</a:t>
            </a:r>
            <a:r>
              <a:rPr lang="ko-KR" altLang="en-US" sz="1600" dirty="0"/>
              <a:t>화장실</a:t>
            </a:r>
            <a:r>
              <a:rPr lang="en-US" altLang="ko-KR" sz="1600" dirty="0"/>
              <a:t>,</a:t>
            </a:r>
            <a:r>
              <a:rPr lang="ko-KR" altLang="en-US" sz="1600" dirty="0"/>
              <a:t>공유오피스 연출</a:t>
            </a:r>
            <a:r>
              <a:rPr lang="en-US" altLang="ko-KR" sz="1600" dirty="0"/>
              <a:t>(</a:t>
            </a:r>
            <a:r>
              <a:rPr lang="ko-KR" altLang="en-US" sz="1600" dirty="0"/>
              <a:t>예쁜 패키지로 당당하게 사용할 수 있는 생리대라는 느낌</a:t>
            </a:r>
            <a:r>
              <a:rPr lang="en-US" altLang="ko-KR" sz="1600" dirty="0"/>
              <a:t>)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dirty="0"/>
              <a:t>GIF_</a:t>
            </a:r>
            <a:r>
              <a:rPr lang="ko-KR" altLang="en-US" sz="1600" dirty="0"/>
              <a:t>간편하게 뽑아 쓰는 느낌 강조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0280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E1A3F-DB0E-46FC-858F-14FDC5E5BFD6}"/>
              </a:ext>
            </a:extLst>
          </p:cNvPr>
          <p:cNvSpPr txBox="1"/>
          <p:nvPr/>
        </p:nvSpPr>
        <p:spPr>
          <a:xfrm>
            <a:off x="197968" y="323800"/>
            <a:ext cx="94032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세련된 화장실에 놓여있는 피아를 모델이 다가와서 </a:t>
            </a:r>
            <a:r>
              <a:rPr lang="ko-KR" altLang="en-US" dirty="0" err="1">
                <a:highlight>
                  <a:srgbClr val="FFFF00"/>
                </a:highlight>
              </a:rPr>
              <a:t>꺼내가는</a:t>
            </a:r>
            <a:r>
              <a:rPr lang="ko-KR" altLang="en-US" dirty="0">
                <a:highlight>
                  <a:srgbClr val="FFFF00"/>
                </a:highlight>
              </a:rPr>
              <a:t>  짧은 영상</a:t>
            </a:r>
            <a:endParaRPr lang="en-US" altLang="ko-KR" dirty="0">
              <a:highlight>
                <a:srgbClr val="FFFF00"/>
              </a:highlight>
            </a:endParaRP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모델이 제품 뜯어서 안에 든 생리대 꺼내는 장면</a:t>
            </a:r>
            <a:r>
              <a:rPr lang="en-US" altLang="ko-KR" dirty="0">
                <a:highlight>
                  <a:srgbClr val="FFFF00"/>
                </a:highlight>
              </a:rPr>
              <a:t>(GIF)</a:t>
            </a: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뜯겨진 제품에서 생리대 꺼내는 장면</a:t>
            </a:r>
            <a:r>
              <a:rPr lang="en-US" altLang="ko-KR" dirty="0">
                <a:highlight>
                  <a:srgbClr val="FFFF00"/>
                </a:highlight>
              </a:rPr>
              <a:t>(GIF)</a:t>
            </a:r>
          </a:p>
          <a:p>
            <a:endParaRPr lang="en-US" altLang="ko-KR" dirty="0">
              <a:highlight>
                <a:srgbClr val="FFFF00"/>
              </a:highligh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6B3CDC-6DF8-481E-8372-C3CE4623B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46667"/>
          <a:stretch/>
        </p:blipFill>
        <p:spPr>
          <a:xfrm>
            <a:off x="596900" y="3873500"/>
            <a:ext cx="6078096" cy="2546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E8E735-EDCA-45C5-8330-D17932B7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391" y="1787250"/>
            <a:ext cx="4297709" cy="47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8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5E468-A904-4502-ADCF-425580E862A1}"/>
              </a:ext>
            </a:extLst>
          </p:cNvPr>
          <p:cNvSpPr txBox="1"/>
          <p:nvPr/>
        </p:nvSpPr>
        <p:spPr>
          <a:xfrm>
            <a:off x="440267" y="46726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기존 제품과 현재 제품의 접착력 비교</a:t>
            </a:r>
            <a:r>
              <a:rPr lang="en-US" altLang="ko-KR" dirty="0">
                <a:highlight>
                  <a:srgbClr val="FFFF00"/>
                </a:highlight>
              </a:rPr>
              <a:t>(GIF)</a:t>
            </a: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00FFFF"/>
                </a:highlight>
              </a:rPr>
              <a:t>천</a:t>
            </a:r>
            <a:r>
              <a:rPr lang="en-US" altLang="ko-KR" dirty="0">
                <a:highlight>
                  <a:srgbClr val="00FFFF"/>
                </a:highlight>
              </a:rPr>
              <a:t>_</a:t>
            </a:r>
            <a:r>
              <a:rPr lang="ko-KR" altLang="en-US" dirty="0">
                <a:highlight>
                  <a:srgbClr val="00FFFF"/>
                </a:highlight>
              </a:rPr>
              <a:t>준비</a:t>
            </a:r>
            <a:endParaRPr lang="en-US" altLang="ko-KR" dirty="0">
              <a:highlight>
                <a:srgbClr val="00FFFF"/>
              </a:highligh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B50794-DA3F-4D7D-BC98-4A589BE6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65" y="1530865"/>
            <a:ext cx="3367537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6" descr="텍스트, 여자, 사람, 수영복이(가) 표시된 사진&#10;&#10;자동 생성된 설명">
            <a:extLst>
              <a:ext uri="{FF2B5EF4-FFF2-40B4-BE49-F238E27FC236}">
                <a16:creationId xmlns:a16="http://schemas.microsoft.com/office/drawing/2014/main" id="{A25C7961-FDD1-4977-9D6E-FD50F8AB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23664"/>
          <a:stretch/>
        </p:blipFill>
        <p:spPr>
          <a:xfrm>
            <a:off x="7092535" y="2189912"/>
            <a:ext cx="4581762" cy="4445336"/>
          </a:xfrm>
          <a:prstGeom prst="rect">
            <a:avLst/>
          </a:prstGeom>
        </p:spPr>
      </p:pic>
      <p:pic>
        <p:nvPicPr>
          <p:cNvPr id="5" name="그림 4" descr="텍스트, 의류이(가) 표시된 사진&#10;&#10;자동 생성된 설명">
            <a:extLst>
              <a:ext uri="{FF2B5EF4-FFF2-40B4-BE49-F238E27FC236}">
                <a16:creationId xmlns:a16="http://schemas.microsoft.com/office/drawing/2014/main" id="{22CA2ACD-E0E1-4914-8F64-DA3EC6AD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24750"/>
          <a:stretch/>
        </p:blipFill>
        <p:spPr>
          <a:xfrm>
            <a:off x="884861" y="2028493"/>
            <a:ext cx="4601539" cy="458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143A2-0B8C-47E3-9A59-0453908E3D99}"/>
              </a:ext>
            </a:extLst>
          </p:cNvPr>
          <p:cNvSpPr txBox="1"/>
          <p:nvPr/>
        </p:nvSpPr>
        <p:spPr>
          <a:xfrm>
            <a:off x="262562" y="375151"/>
            <a:ext cx="7128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highlight>
                  <a:srgbClr val="FFFF00"/>
                </a:highlight>
              </a:rPr>
              <a:t>다양한 </a:t>
            </a:r>
            <a:r>
              <a:rPr lang="ko-KR" altLang="en-US" dirty="0">
                <a:highlight>
                  <a:srgbClr val="FFFF00"/>
                </a:highlight>
              </a:rPr>
              <a:t>체구의 여성들이 아래처럼 긍정적</a:t>
            </a:r>
            <a:r>
              <a:rPr lang="en-US" altLang="ko-KR" dirty="0">
                <a:highlight>
                  <a:srgbClr val="FFFF00"/>
                </a:highlight>
              </a:rPr>
              <a:t>/</a:t>
            </a:r>
            <a:r>
              <a:rPr lang="ko-KR" altLang="en-US" dirty="0">
                <a:highlight>
                  <a:srgbClr val="FFFF00"/>
                </a:highlight>
              </a:rPr>
              <a:t>행복한 무드로</a:t>
            </a:r>
            <a:r>
              <a:rPr lang="en-SG" altLang="ko-KR" dirty="0">
                <a:highlight>
                  <a:srgbClr val="FFFF00"/>
                </a:highlight>
              </a:rPr>
              <a:t>, </a:t>
            </a:r>
          </a:p>
          <a:p>
            <a:r>
              <a:rPr lang="ko-KR" altLang="en-US" sz="1800" dirty="0">
                <a:highlight>
                  <a:srgbClr val="FFFF00"/>
                </a:highlight>
              </a:rPr>
              <a:t>속옷 색깔은 </a:t>
            </a:r>
            <a:r>
              <a:rPr lang="ko-KR" altLang="en-US" dirty="0" err="1">
                <a:highlight>
                  <a:srgbClr val="FFFF00"/>
                </a:highlight>
              </a:rPr>
              <a:t>제품</a:t>
            </a:r>
            <a:r>
              <a:rPr lang="ko-KR" altLang="en-US" sz="1800" dirty="0" err="1">
                <a:highlight>
                  <a:srgbClr val="FFFF00"/>
                </a:highlight>
              </a:rPr>
              <a:t>색</a:t>
            </a:r>
            <a:r>
              <a:rPr lang="ko-KR" altLang="en-US" sz="1800" dirty="0">
                <a:highlight>
                  <a:srgbClr val="FFFF00"/>
                </a:highlight>
              </a:rPr>
              <a:t> </a:t>
            </a:r>
            <a:r>
              <a:rPr lang="en-SG" altLang="ko-KR" sz="1800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파랑</a:t>
            </a:r>
            <a:r>
              <a:rPr lang="en-US" altLang="ko-KR" dirty="0">
                <a:highlight>
                  <a:srgbClr val="FFFF00"/>
                </a:highlight>
              </a:rPr>
              <a:t>/</a:t>
            </a:r>
            <a:r>
              <a:rPr lang="ko-KR" altLang="en-US" sz="1800" dirty="0">
                <a:highlight>
                  <a:srgbClr val="FFFF00"/>
                </a:highlight>
              </a:rPr>
              <a:t>핑크</a:t>
            </a:r>
            <a:r>
              <a:rPr lang="en-SG" altLang="ko-KR" dirty="0">
                <a:highlight>
                  <a:srgbClr val="FFFF00"/>
                </a:highlight>
              </a:rPr>
              <a:t>)</a:t>
            </a:r>
            <a:r>
              <a:rPr lang="ko-KR" altLang="en-US" dirty="0">
                <a:highlight>
                  <a:srgbClr val="FFFF00"/>
                </a:highlight>
              </a:rPr>
              <a:t> 이용해서 </a:t>
            </a:r>
            <a:r>
              <a:rPr lang="ko-KR" altLang="en-US" dirty="0" err="1">
                <a:highlight>
                  <a:srgbClr val="FFFF00"/>
                </a:highlight>
              </a:rPr>
              <a:t>컬러브랜딩</a:t>
            </a:r>
            <a:endParaRPr lang="en-US" altLang="ko-KR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(</a:t>
            </a:r>
            <a:r>
              <a:rPr lang="ko-KR" altLang="en-US" dirty="0"/>
              <a:t>반드시 속옷일 필요는 없지만 붙는 옷</a:t>
            </a:r>
            <a:r>
              <a:rPr lang="en-US" altLang="ko-KR" dirty="0"/>
              <a:t>/</a:t>
            </a:r>
            <a:r>
              <a:rPr lang="ko-KR" altLang="en-US" dirty="0"/>
              <a:t>모델 개인 컷</a:t>
            </a:r>
            <a:r>
              <a:rPr lang="en-US" altLang="ko-KR" dirty="0"/>
              <a:t>, </a:t>
            </a:r>
            <a:r>
              <a:rPr lang="ko-KR" altLang="en-US" dirty="0" err="1"/>
              <a:t>단체컷</a:t>
            </a:r>
            <a:r>
              <a:rPr lang="ko-KR" altLang="en-US" dirty="0"/>
              <a:t> </a:t>
            </a:r>
            <a:r>
              <a:rPr lang="en-US" altLang="ko-KR" dirty="0"/>
              <a:t>2~3</a:t>
            </a:r>
            <a:r>
              <a:rPr lang="ko-KR" altLang="en-US" dirty="0"/>
              <a:t>장씩</a:t>
            </a:r>
            <a:r>
              <a:rPr lang="en-US" dirty="0"/>
              <a:t>)</a:t>
            </a:r>
            <a:endParaRPr lang="en-SG" dirty="0"/>
          </a:p>
        </p:txBody>
      </p:sp>
      <p:pic>
        <p:nvPicPr>
          <p:cNvPr id="1028" name="Picture 4" descr="Parade Underwear: What is it and how do they feel?">
            <a:extLst>
              <a:ext uri="{FF2B5EF4-FFF2-40B4-BE49-F238E27FC236}">
                <a16:creationId xmlns:a16="http://schemas.microsoft.com/office/drawing/2014/main" id="{B21F6FE6-D32B-4943-A515-6C6F48AD4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7" t="18934" r="31887" b="57593"/>
          <a:stretch/>
        </p:blipFill>
        <p:spPr bwMode="auto">
          <a:xfrm>
            <a:off x="9440238" y="375151"/>
            <a:ext cx="2489201" cy="16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비브비브(VIVEVIVE) 클라우디 심리스 브라 베이지 - 33,000 | 무신사 스토어">
            <a:extLst>
              <a:ext uri="{FF2B5EF4-FFF2-40B4-BE49-F238E27FC236}">
                <a16:creationId xmlns:a16="http://schemas.microsoft.com/office/drawing/2014/main" id="{FD361B6B-E8D3-46AE-B3D1-7EA57FB2E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41111" r="5487"/>
          <a:stretch/>
        </p:blipFill>
        <p:spPr bwMode="auto">
          <a:xfrm>
            <a:off x="7313316" y="375151"/>
            <a:ext cx="2044700" cy="16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의류이(가) 표시된 사진&#10;&#10;자동 생성된 설명">
            <a:extLst>
              <a:ext uri="{FF2B5EF4-FFF2-40B4-BE49-F238E27FC236}">
                <a16:creationId xmlns:a16="http://schemas.microsoft.com/office/drawing/2014/main" id="{CC6485EC-B353-4438-99A2-3006684E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b="23368"/>
          <a:stretch/>
        </p:blipFill>
        <p:spPr>
          <a:xfrm>
            <a:off x="3188649" y="875716"/>
            <a:ext cx="5156617" cy="5106568"/>
          </a:xfrm>
          <a:prstGeom prst="rect">
            <a:avLst/>
          </a:prstGeom>
        </p:spPr>
      </p:pic>
      <p:pic>
        <p:nvPicPr>
          <p:cNvPr id="8" name="Picture 2" descr="The Startup World Is Coming for Your Underwear Drawer - Repeller">
            <a:extLst>
              <a:ext uri="{FF2B5EF4-FFF2-40B4-BE49-F238E27FC236}">
                <a16:creationId xmlns:a16="http://schemas.microsoft.com/office/drawing/2014/main" id="{C428212B-21D3-4437-B307-096410D2E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21521"/>
          <a:stretch/>
        </p:blipFill>
        <p:spPr bwMode="auto">
          <a:xfrm>
            <a:off x="469899" y="874547"/>
            <a:ext cx="2339117" cy="51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F0F178-FF22-4C6D-9036-5AC3210F43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36" t="1141" r="18012"/>
          <a:stretch/>
        </p:blipFill>
        <p:spPr>
          <a:xfrm>
            <a:off x="8724899" y="875716"/>
            <a:ext cx="2959101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F57FE36-F2A3-4662-8258-EC0E5D438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20"/>
          <a:stretch/>
        </p:blipFill>
        <p:spPr>
          <a:xfrm>
            <a:off x="197969" y="2294464"/>
            <a:ext cx="4339644" cy="4328635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F7E62AD-2053-4F20-999E-FD94C46D6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4" b="25166"/>
          <a:stretch/>
        </p:blipFill>
        <p:spPr>
          <a:xfrm>
            <a:off x="4724400" y="2294464"/>
            <a:ext cx="3518067" cy="43286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E4E75F-8055-4C0F-887B-DA46CDA1D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4" b="25166"/>
          <a:stretch/>
        </p:blipFill>
        <p:spPr>
          <a:xfrm>
            <a:off x="8429254" y="2294463"/>
            <a:ext cx="3518067" cy="4328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A27D4-8777-427B-8424-B4930651BE7E}"/>
              </a:ext>
            </a:extLst>
          </p:cNvPr>
          <p:cNvSpPr txBox="1"/>
          <p:nvPr/>
        </p:nvSpPr>
        <p:spPr>
          <a:xfrm>
            <a:off x="197968" y="323800"/>
            <a:ext cx="940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앞에 입고 있는 속옷이 생리대를 찬 속옷임을 보여주는 느낌</a:t>
            </a:r>
            <a:r>
              <a:rPr lang="en-US" altLang="ko-KR" dirty="0">
                <a:highlight>
                  <a:srgbClr val="FFFF00"/>
                </a:highlight>
              </a:rPr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속옷에 생리대가 붙어있는 사진</a:t>
            </a:r>
            <a:r>
              <a:rPr lang="en-US" altLang="ko-KR" dirty="0"/>
              <a:t>/</a:t>
            </a:r>
            <a:r>
              <a:rPr lang="ko-KR" altLang="en-US" dirty="0"/>
              <a:t>모델들이 생리대 들고 있는 사진</a:t>
            </a:r>
            <a:r>
              <a:rPr lang="en-US" altLang="ko-KR" dirty="0"/>
              <a:t>/</a:t>
            </a:r>
            <a:r>
              <a:rPr lang="ko-KR" altLang="en-US" dirty="0"/>
              <a:t>꺼내는 사진</a:t>
            </a:r>
            <a:r>
              <a:rPr lang="en-US" altLang="ko-KR" dirty="0"/>
              <a:t>/</a:t>
            </a:r>
            <a:r>
              <a:rPr lang="ko-KR" altLang="en-US" dirty="0"/>
              <a:t>펼치는 사진 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3261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4A66D8-CDC9-47DC-9DA9-076B40694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6056" b="6502"/>
          <a:stretch/>
        </p:blipFill>
        <p:spPr>
          <a:xfrm>
            <a:off x="587270" y="3429000"/>
            <a:ext cx="5508730" cy="33489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CDE5BB-2878-4FC5-B4A0-784C857AD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96" r="6803"/>
          <a:stretch/>
        </p:blipFill>
        <p:spPr>
          <a:xfrm>
            <a:off x="6096000" y="3524250"/>
            <a:ext cx="5814010" cy="31584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047A6A-ADE2-4691-AC1B-8244516A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2" r="6803" b="50544"/>
          <a:stretch/>
        </p:blipFill>
        <p:spPr>
          <a:xfrm>
            <a:off x="3188995" y="222969"/>
            <a:ext cx="5814010" cy="31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548F485-5A0C-4252-B20E-1015E812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 b="24465"/>
          <a:stretch/>
        </p:blipFill>
        <p:spPr>
          <a:xfrm>
            <a:off x="6096000" y="1237739"/>
            <a:ext cx="4281556" cy="5369297"/>
          </a:xfrm>
          <a:prstGeom prst="rect">
            <a:avLst/>
          </a:prstGeom>
        </p:spPr>
      </p:pic>
      <p:pic>
        <p:nvPicPr>
          <p:cNvPr id="3" name="그림 2" descr="표지판이(가) 표시된 사진&#10;&#10;자동 생성된 설명">
            <a:extLst>
              <a:ext uri="{FF2B5EF4-FFF2-40B4-BE49-F238E27FC236}">
                <a16:creationId xmlns:a16="http://schemas.microsoft.com/office/drawing/2014/main" id="{EE4C8626-0672-490A-B158-B5ABDCED06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6" b="36043"/>
          <a:stretch/>
        </p:blipFill>
        <p:spPr>
          <a:xfrm>
            <a:off x="388482" y="1252373"/>
            <a:ext cx="5359305" cy="5349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E3EBD-C909-4CD5-A9A4-14C99EF74805}"/>
              </a:ext>
            </a:extLst>
          </p:cNvPr>
          <p:cNvSpPr txBox="1"/>
          <p:nvPr/>
        </p:nvSpPr>
        <p:spPr>
          <a:xfrm>
            <a:off x="347488" y="263664"/>
            <a:ext cx="51435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o-KR" altLang="en-US" sz="1800" dirty="0"/>
              <a:t>아래처럼 </a:t>
            </a:r>
            <a:r>
              <a:rPr lang="ko-KR" altLang="en-US" dirty="0"/>
              <a:t>스케치북 </a:t>
            </a:r>
            <a:r>
              <a:rPr lang="ko-KR" altLang="en-US" sz="1800" dirty="0"/>
              <a:t>들고 있는 여성 사진 촬영해서</a:t>
            </a:r>
            <a:r>
              <a:rPr lang="en-SG" altLang="ko-KR" sz="1800" dirty="0"/>
              <a:t>,</a:t>
            </a:r>
          </a:p>
          <a:p>
            <a:r>
              <a:rPr lang="ko-KR" altLang="en-US" dirty="0"/>
              <a:t>스케치북에 </a:t>
            </a:r>
            <a:r>
              <a:rPr lang="ko-KR" altLang="en-US" sz="1800" dirty="0"/>
              <a:t>원하는 문구를 넣는 식으로 활용예정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4908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56610B-FD9A-4A1C-98CD-F8E5C4C45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7778"/>
          <a:stretch/>
        </p:blipFill>
        <p:spPr bwMode="auto">
          <a:xfrm>
            <a:off x="357414" y="2336800"/>
            <a:ext cx="553538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E0C7218-182E-4C52-9A3B-EE17D80A1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2" y="3009900"/>
            <a:ext cx="5079878" cy="3263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C15F0-88CB-465E-95DE-D7117ED942D4}"/>
              </a:ext>
            </a:extLst>
          </p:cNvPr>
          <p:cNvSpPr txBox="1"/>
          <p:nvPr/>
        </p:nvSpPr>
        <p:spPr>
          <a:xfrm>
            <a:off x="266700" y="311835"/>
            <a:ext cx="977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highlight>
                  <a:srgbClr val="FFFF00"/>
                </a:highlight>
              </a:rPr>
              <a:t>깔끔한 </a:t>
            </a:r>
            <a:r>
              <a:rPr lang="ko-KR" altLang="en-US" sz="1800" dirty="0" err="1">
                <a:highlight>
                  <a:srgbClr val="FFFF00"/>
                </a:highlight>
              </a:rPr>
              <a:t>누끼</a:t>
            </a:r>
            <a:r>
              <a:rPr lang="en-US" altLang="ko-KR" sz="1800" dirty="0">
                <a:highlight>
                  <a:srgbClr val="FFFF00"/>
                </a:highlight>
              </a:rPr>
              <a:t>/</a:t>
            </a:r>
            <a:r>
              <a:rPr lang="ko-KR" altLang="en-US" sz="1800" dirty="0" err="1">
                <a:highlight>
                  <a:srgbClr val="FFFF00"/>
                </a:highlight>
              </a:rPr>
              <a:t>흰배경</a:t>
            </a:r>
            <a:r>
              <a:rPr lang="ko-KR" altLang="en-US" sz="1800" dirty="0">
                <a:highlight>
                  <a:srgbClr val="FFFF00"/>
                </a:highlight>
              </a:rPr>
              <a:t> 사진 구도만 다른 컷 </a:t>
            </a:r>
            <a:r>
              <a:rPr lang="en-US" altLang="ko-KR" sz="1800" dirty="0">
                <a:highlight>
                  <a:srgbClr val="FFFF00"/>
                </a:highlight>
              </a:rPr>
              <a:t>2~3</a:t>
            </a:r>
            <a:r>
              <a:rPr lang="ko-KR" altLang="en-US" sz="1800" dirty="0">
                <a:highlight>
                  <a:srgbClr val="FFFF00"/>
                </a:highlight>
              </a:rPr>
              <a:t>개정도</a:t>
            </a:r>
            <a:endParaRPr lang="en-US" altLang="ko-KR" sz="1800" dirty="0">
              <a:highlight>
                <a:srgbClr val="FFFF00"/>
              </a:highlight>
            </a:endParaRP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/>
              <a:t>기존 제품과의 차이점이 대용량과 좌측 하단에 개봉라인이기 때문에 </a:t>
            </a:r>
            <a:r>
              <a:rPr lang="ko-KR" altLang="en-US" dirty="0">
                <a:highlight>
                  <a:srgbClr val="FFFF00"/>
                </a:highlight>
              </a:rPr>
              <a:t>측면 컷</a:t>
            </a:r>
            <a:r>
              <a:rPr lang="ko-KR" altLang="en-US" dirty="0"/>
              <a:t> 반드시 추가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670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55D7814-A284-48F9-B4FD-ACE175DD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7" b="21508"/>
          <a:stretch/>
        </p:blipFill>
        <p:spPr bwMode="auto">
          <a:xfrm>
            <a:off x="6248400" y="203200"/>
            <a:ext cx="57277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0A80730-B3DF-4A1A-8ECE-AB344270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5" r="22574"/>
          <a:stretch/>
        </p:blipFill>
        <p:spPr>
          <a:xfrm>
            <a:off x="5323320" y="3759200"/>
            <a:ext cx="2817380" cy="2882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F08243-25D4-4278-AB7C-9D12DAB78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174" y="3759200"/>
            <a:ext cx="3672926" cy="288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BB15B7-FF4E-4B5A-B29F-328FBF3ED650}"/>
              </a:ext>
            </a:extLst>
          </p:cNvPr>
          <p:cNvSpPr txBox="1"/>
          <p:nvPr/>
        </p:nvSpPr>
        <p:spPr>
          <a:xfrm>
            <a:off x="215900" y="3106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측면 하단 개봉</a:t>
            </a:r>
            <a:r>
              <a:rPr lang="en-US" altLang="ko-KR" dirty="0">
                <a:highlight>
                  <a:srgbClr val="FFFF00"/>
                </a:highlight>
              </a:rPr>
              <a:t> </a:t>
            </a:r>
            <a:r>
              <a:rPr lang="ko-KR" altLang="en-US" dirty="0">
                <a:highlight>
                  <a:srgbClr val="FFFF00"/>
                </a:highlight>
              </a:rPr>
              <a:t>전</a:t>
            </a:r>
            <a:r>
              <a:rPr lang="en-US" altLang="ko-KR" dirty="0">
                <a:highlight>
                  <a:srgbClr val="FFFF00"/>
                </a:highlight>
              </a:rPr>
              <a:t>/ </a:t>
            </a:r>
            <a:r>
              <a:rPr lang="ko-KR" altLang="en-US" dirty="0">
                <a:highlight>
                  <a:srgbClr val="FFFF00"/>
                </a:highlight>
              </a:rPr>
              <a:t>개봉 후</a:t>
            </a:r>
            <a:r>
              <a:rPr lang="en-US" altLang="ko-KR" dirty="0">
                <a:highlight>
                  <a:srgbClr val="FFFF00"/>
                </a:highlight>
              </a:rPr>
              <a:t>/ </a:t>
            </a:r>
            <a:r>
              <a:rPr lang="ko-KR" altLang="en-US" dirty="0">
                <a:highlight>
                  <a:srgbClr val="FFFF00"/>
                </a:highlight>
              </a:rPr>
              <a:t>꺼내는 사진</a:t>
            </a:r>
            <a:endParaRPr lang="en-US" altLang="ko-KR" dirty="0">
              <a:highlight>
                <a:srgbClr val="FFFF00"/>
              </a:highlight>
            </a:endParaRP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꺼내서 생리대 대용량 보여주는 사진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대용량 강조</a:t>
            </a:r>
            <a:r>
              <a:rPr lang="en-US" altLang="ko-KR" dirty="0">
                <a:highlight>
                  <a:srgbClr val="FFFF00"/>
                </a:highlight>
              </a:rPr>
              <a:t>)</a:t>
            </a:r>
            <a:endParaRPr lang="ko-KR" altLang="en-US" dirty="0">
              <a:highlight>
                <a:srgbClr val="FFFF00"/>
              </a:highligh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D841E6-4CD5-4BED-8F01-47B8121FB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46667"/>
          <a:stretch/>
        </p:blipFill>
        <p:spPr>
          <a:xfrm>
            <a:off x="473064" y="1693049"/>
            <a:ext cx="4850256" cy="203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61D6-2FA5-403C-8CB7-FA17A93B516C}"/>
              </a:ext>
            </a:extLst>
          </p:cNvPr>
          <p:cNvSpPr txBox="1"/>
          <p:nvPr/>
        </p:nvSpPr>
        <p:spPr>
          <a:xfrm>
            <a:off x="3161431" y="163641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9C686-43C3-47CF-ADD3-B5255B7D4DD8}"/>
              </a:ext>
            </a:extLst>
          </p:cNvPr>
          <p:cNvSpPr txBox="1"/>
          <p:nvPr/>
        </p:nvSpPr>
        <p:spPr>
          <a:xfrm>
            <a:off x="478842" y="1693049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6C901-9651-4861-B09A-C905203A65F8}"/>
              </a:ext>
            </a:extLst>
          </p:cNvPr>
          <p:cNvSpPr txBox="1"/>
          <p:nvPr/>
        </p:nvSpPr>
        <p:spPr>
          <a:xfrm>
            <a:off x="1888542" y="1640880"/>
            <a:ext cx="43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pic>
        <p:nvPicPr>
          <p:cNvPr id="5122" name="Picture 2" descr="안전한생리대 예지미인 그날엔순면 필수품">
            <a:extLst>
              <a:ext uri="{FF2B5EF4-FFF2-40B4-BE49-F238E27FC236}">
                <a16:creationId xmlns:a16="http://schemas.microsoft.com/office/drawing/2014/main" id="{DA4286E5-3537-4F4C-B428-00F858CF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0" y="4127500"/>
            <a:ext cx="3681533" cy="24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5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7F5B5-391B-4EBB-93F5-5E23F20C42B1}"/>
              </a:ext>
            </a:extLst>
          </p:cNvPr>
          <p:cNvSpPr txBox="1"/>
          <p:nvPr/>
        </p:nvSpPr>
        <p:spPr>
          <a:xfrm>
            <a:off x="215900" y="3106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공유오피스</a:t>
            </a:r>
            <a:r>
              <a:rPr lang="en-US" altLang="ko-KR" dirty="0">
                <a:highlight>
                  <a:srgbClr val="FFFF00"/>
                </a:highlight>
              </a:rPr>
              <a:t>, </a:t>
            </a:r>
            <a:r>
              <a:rPr lang="ko-KR" altLang="en-US" dirty="0">
                <a:highlight>
                  <a:srgbClr val="FFFF00"/>
                </a:highlight>
              </a:rPr>
              <a:t>집 화장실 등에 비치되어 있는 사진</a:t>
            </a:r>
            <a:endParaRPr lang="en-US" altLang="ko-KR" dirty="0">
              <a:highlight>
                <a:srgbClr val="FFFF00"/>
              </a:highlight>
            </a:endParaRP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화장실에 수건 등 욕실용품과 함께 비치되어 있는 사진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AA4D3F-2A71-46F5-B04C-227F6E1D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67000"/>
            <a:ext cx="3503763" cy="38803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0702145-9DF7-403C-98C4-0153A5E3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02" y="2667000"/>
            <a:ext cx="3880366" cy="38803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12E57D-E2F6-44E0-AD40-A349AF495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7" y="2667000"/>
            <a:ext cx="3880366" cy="38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216</Words>
  <Application>Microsoft Office PowerPoint</Application>
  <PresentationFormat>와이드스크린</PresentationFormat>
  <Paragraphs>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Jiyeong Kim</dc:creator>
  <cp:lastModifiedBy>안희서</cp:lastModifiedBy>
  <cp:revision>10</cp:revision>
  <dcterms:created xsi:type="dcterms:W3CDTF">2021-12-02T03:26:05Z</dcterms:created>
  <dcterms:modified xsi:type="dcterms:W3CDTF">2021-12-13T06:12:23Z</dcterms:modified>
</cp:coreProperties>
</file>