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5" r:id="rId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C289-7CC3-41C3-BA4D-6E9305337F25}" type="datetimeFigureOut">
              <a:rPr lang="ko-KR" altLang="en-US" smtClean="0"/>
              <a:pPr/>
              <a:t>2021-10-14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3725-FD83-4CDB-B08F-6F13A7E99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ick7305@naver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i\Desktop\김정환\꾸미기\꾸미기_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6460"/>
            <a:ext cx="4208707" cy="308667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217120" y="3412817"/>
            <a:ext cx="767536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b="1" dirty="0"/>
              <a:t>▪ </a:t>
            </a:r>
            <a:r>
              <a:rPr lang="ko-KR" altLang="en-US" sz="1200" b="1" dirty="0" err="1"/>
              <a:t>출연작</a:t>
            </a:r>
            <a:endParaRPr lang="ko-KR" altLang="en-US" sz="1200" dirty="0"/>
          </a:p>
          <a:p>
            <a:pPr fontAlgn="base"/>
            <a:r>
              <a:rPr lang="ko-KR" altLang="en-US" sz="1200" b="1" dirty="0"/>
              <a:t>연극 </a:t>
            </a:r>
            <a:r>
              <a:rPr lang="en-US" altLang="ko-KR" sz="1200" b="1" dirty="0"/>
              <a:t>: </a:t>
            </a:r>
            <a:r>
              <a:rPr lang="ko-KR" altLang="en-US" sz="1200" b="1" dirty="0" err="1"/>
              <a:t>어쩔수없어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조치원해문이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갈릴레이의생애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오슬로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카프카</a:t>
            </a:r>
            <a:r>
              <a:rPr lang="en-US" altLang="ko-KR" sz="1200" b="1" dirty="0"/>
              <a:t> ‘</a:t>
            </a:r>
            <a:r>
              <a:rPr lang="ko-KR" altLang="en-US" sz="1200" b="1" dirty="0"/>
              <a:t>성</a:t>
            </a:r>
            <a:r>
              <a:rPr lang="en-US" altLang="ko-KR" sz="1200" b="1" dirty="0"/>
              <a:t>’, </a:t>
            </a:r>
            <a:r>
              <a:rPr lang="ko-KR" altLang="en-US" sz="1200" b="1" dirty="0" err="1"/>
              <a:t>제향날</a:t>
            </a:r>
            <a:r>
              <a:rPr lang="en-US" altLang="ko-KR" sz="1200" b="1" dirty="0"/>
              <a:t>, 1945, </a:t>
            </a:r>
            <a:r>
              <a:rPr lang="ko-KR" altLang="en-US" sz="1200" b="1" dirty="0"/>
              <a:t>가족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실수연발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로베르토쥬코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한국인의초상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시련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토막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이영녀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여우인간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미롱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맥베스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줄리어스시저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로미오와줄리엣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외</a:t>
            </a:r>
            <a:endParaRPr lang="en-US" altLang="ko-KR" sz="1200" b="1" dirty="0"/>
          </a:p>
          <a:p>
            <a:pPr fontAlgn="base"/>
            <a:endParaRPr lang="en-US" altLang="ko-KR" sz="1200" b="1" dirty="0"/>
          </a:p>
          <a:p>
            <a:pPr fontAlgn="base"/>
            <a:r>
              <a:rPr lang="ko-KR" altLang="en-US" sz="1200" b="1" dirty="0"/>
              <a:t>영화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앵커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은지</a:t>
            </a:r>
            <a:r>
              <a:rPr lang="en-US" altLang="ko-KR" sz="1200" b="1" dirty="0"/>
              <a:t>:</a:t>
            </a:r>
            <a:r>
              <a:rPr lang="ko-KR" altLang="en-US" sz="1200" b="1" dirty="0"/>
              <a:t>돌이킬 수 없는 그녀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기묘한가족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펀치레이디</a:t>
            </a:r>
            <a:r>
              <a:rPr lang="en-US" altLang="ko-KR" sz="1200" b="1" dirty="0"/>
              <a:t>.</a:t>
            </a:r>
          </a:p>
          <a:p>
            <a:pPr fontAlgn="base"/>
            <a:endParaRPr lang="en-US" altLang="ko-KR" sz="1200" b="1" dirty="0"/>
          </a:p>
          <a:p>
            <a:pPr fontAlgn="base"/>
            <a:r>
              <a:rPr lang="ko-KR" altLang="en-US" sz="1200" b="1" dirty="0"/>
              <a:t>방송 </a:t>
            </a:r>
            <a:r>
              <a:rPr lang="en-US" altLang="ko-KR" sz="1200" b="1" dirty="0"/>
              <a:t>: </a:t>
            </a:r>
            <a:r>
              <a:rPr lang="ko-KR" altLang="en-US" sz="1200" b="1" dirty="0" err="1"/>
              <a:t>불가살</a:t>
            </a:r>
            <a:r>
              <a:rPr lang="en-US" altLang="ko-KR" sz="1200" b="1"/>
              <a:t>, </a:t>
            </a:r>
            <a:r>
              <a:rPr lang="ko-KR" altLang="en-US" sz="1200" b="1"/>
              <a:t>아이돌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마인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설강화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타인은지옥이다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절대그이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이리와안아줘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마음의소리</a:t>
            </a:r>
            <a:r>
              <a:rPr lang="en-US" altLang="ko-KR" sz="1200" b="1" dirty="0"/>
              <a:t>2, </a:t>
            </a:r>
            <a:r>
              <a:rPr lang="ko-KR" altLang="en-US" sz="1200" b="1" dirty="0"/>
              <a:t>짝패</a:t>
            </a:r>
            <a:r>
              <a:rPr lang="en-US" altLang="ko-KR" sz="1200" b="1" dirty="0"/>
              <a:t>,  </a:t>
            </a:r>
            <a:r>
              <a:rPr lang="ko-KR" altLang="en-US" sz="1200" b="1" dirty="0" err="1"/>
              <a:t>사랑비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외</a:t>
            </a:r>
            <a:endParaRPr lang="en-US" altLang="ko-KR" sz="1200" b="1" dirty="0"/>
          </a:p>
          <a:p>
            <a:pPr fontAlgn="base"/>
            <a:endParaRPr lang="en-US" altLang="ko-KR" sz="1200" b="1" dirty="0"/>
          </a:p>
          <a:p>
            <a:pPr fontAlgn="base"/>
            <a:r>
              <a:rPr lang="ko-KR" altLang="en-US" sz="1200" b="1" dirty="0"/>
              <a:t>단편 </a:t>
            </a:r>
            <a:r>
              <a:rPr lang="en-US" altLang="ko-KR" sz="1200" b="1" dirty="0"/>
              <a:t>: </a:t>
            </a:r>
            <a:r>
              <a:rPr lang="ko-KR" altLang="en-US" sz="1200" b="1" dirty="0"/>
              <a:t>아현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휴가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까치까치설날은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최저임금협상테이블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유리벽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레퀴엠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외</a:t>
            </a:r>
            <a:endParaRPr lang="en-US" altLang="ko-KR" sz="1200" b="1" dirty="0"/>
          </a:p>
          <a:p>
            <a:pPr fontAlgn="base"/>
            <a:endParaRPr lang="en-US" altLang="ko-KR" sz="1200" b="1" dirty="0"/>
          </a:p>
          <a:p>
            <a:pPr fontAlgn="base"/>
            <a:r>
              <a:rPr lang="en-US" altLang="ko-KR" sz="1200" b="1" dirty="0"/>
              <a:t>CF : </a:t>
            </a:r>
            <a:r>
              <a:rPr lang="ko-KR" altLang="en-US" sz="1200" b="1" dirty="0"/>
              <a:t>대한적십자사 헌혈캠페인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공익광고</a:t>
            </a:r>
            <a:endParaRPr lang="en-US" altLang="ko-KR" sz="1200" b="1" dirty="0"/>
          </a:p>
          <a:p>
            <a:pPr fontAlgn="base"/>
            <a:r>
              <a:rPr lang="en-US" altLang="ko-KR" sz="1200" b="1" dirty="0"/>
              <a:t>      IBK </a:t>
            </a:r>
            <a:r>
              <a:rPr lang="ko-KR" altLang="en-US" sz="1200" b="1" dirty="0"/>
              <a:t>기업은행 서민 </a:t>
            </a:r>
            <a:r>
              <a:rPr lang="ko-KR" altLang="en-US" sz="1200" b="1" dirty="0" err="1"/>
              <a:t>대출편</a:t>
            </a:r>
            <a:endParaRPr lang="en-US" altLang="ko-KR" sz="1200" b="1" dirty="0"/>
          </a:p>
          <a:p>
            <a:pPr fontAlgn="base"/>
            <a:endParaRPr lang="en-US" altLang="ko-KR" b="1" dirty="0"/>
          </a:p>
          <a:p>
            <a:pPr fontAlgn="base"/>
            <a:r>
              <a:rPr lang="ko-KR" altLang="en-US" sz="1200" b="1" dirty="0"/>
              <a:t>▪ 수상</a:t>
            </a:r>
            <a:endParaRPr lang="ko-KR" altLang="en-US" sz="1200" dirty="0"/>
          </a:p>
          <a:p>
            <a:pPr fontAlgn="base"/>
            <a:r>
              <a:rPr lang="ko-KR" altLang="en-US" sz="1200" b="1" dirty="0"/>
              <a:t>제</a:t>
            </a:r>
            <a:r>
              <a:rPr lang="en-US" altLang="ko-KR" sz="1200" b="1" dirty="0"/>
              <a:t>42</a:t>
            </a:r>
            <a:r>
              <a:rPr lang="ko-KR" altLang="en-US" sz="1200" b="1" dirty="0"/>
              <a:t>회 전국 신인무용경연대회 전통무용부문 차석</a:t>
            </a:r>
            <a:endParaRPr lang="ko-KR" altLang="en-US" sz="1200" dirty="0"/>
          </a:p>
          <a:p>
            <a:pPr fontAlgn="base"/>
            <a:r>
              <a:rPr lang="ko-KR" altLang="en-US" sz="1200" b="1" dirty="0"/>
              <a:t>제</a:t>
            </a:r>
            <a:r>
              <a:rPr lang="en-US" altLang="ko-KR" sz="1200" b="1" dirty="0"/>
              <a:t>23</a:t>
            </a:r>
            <a:r>
              <a:rPr lang="ko-KR" altLang="en-US" sz="1200" b="1" dirty="0"/>
              <a:t>회 전국 대학무용경연대회 전통무용부문 은상</a:t>
            </a:r>
            <a:endParaRPr lang="ko-KR" altLang="en-US" sz="1200" dirty="0"/>
          </a:p>
          <a:p>
            <a:pPr fontAlgn="base"/>
            <a:r>
              <a:rPr lang="ko-KR" altLang="en-US" sz="1200" b="1" dirty="0"/>
              <a:t>제</a:t>
            </a:r>
            <a:r>
              <a:rPr lang="en-US" altLang="ko-KR" sz="1200" b="1" dirty="0"/>
              <a:t>14</a:t>
            </a:r>
            <a:r>
              <a:rPr lang="ko-KR" altLang="en-US" sz="1200" b="1" dirty="0"/>
              <a:t>회 전국 국악경연대회 무용부문 대상 </a:t>
            </a:r>
            <a:endParaRPr lang="ko-KR" altLang="en-US" sz="1200" dirty="0"/>
          </a:p>
          <a:p>
            <a:pPr fontAlgn="base"/>
            <a:endParaRPr lang="ko-KR" altLang="en-US" dirty="0"/>
          </a:p>
          <a:p>
            <a:pPr fontAlgn="base"/>
            <a:r>
              <a:rPr lang="en-US" altLang="ko-KR" sz="1700" b="1" dirty="0"/>
              <a:t> </a:t>
            </a:r>
          </a:p>
          <a:p>
            <a:pPr fontAlgn="base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197212" y="1004136"/>
            <a:ext cx="4917292" cy="238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▪김 정 환 </a:t>
            </a:r>
            <a:r>
              <a:rPr lang="en-US" altLang="ko-KR" b="1" dirty="0">
                <a:solidFill>
                  <a:prstClr val="black"/>
                </a:solidFill>
              </a:rPr>
              <a:t>(1973</a:t>
            </a:r>
            <a:r>
              <a:rPr lang="ko-KR" altLang="en-US" b="1" dirty="0">
                <a:solidFill>
                  <a:prstClr val="black"/>
                </a:solidFill>
              </a:rPr>
              <a:t>년생</a:t>
            </a:r>
            <a:r>
              <a:rPr lang="en-US" altLang="ko-KR" b="1" dirty="0">
                <a:solidFill>
                  <a:prstClr val="black"/>
                </a:solidFill>
              </a:rPr>
              <a:t>(49). 169cm/60kg)</a:t>
            </a:r>
            <a:endParaRPr lang="ko-KR" altLang="en-US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▪연락처 </a:t>
            </a:r>
            <a:r>
              <a:rPr lang="en-US" altLang="ko-KR" b="1" dirty="0">
                <a:solidFill>
                  <a:prstClr val="black"/>
                </a:solidFill>
              </a:rPr>
              <a:t>: 010. 9909. 5855</a:t>
            </a:r>
            <a:endParaRPr lang="ko-KR" altLang="en-US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</a:t>
            </a:r>
            <a:r>
              <a:rPr lang="en-US" altLang="ko-KR" b="1" dirty="0">
                <a:solidFill>
                  <a:prstClr val="black"/>
                </a:solidFill>
              </a:rPr>
              <a:t>E-mail : </a:t>
            </a:r>
            <a:r>
              <a:rPr lang="en-US" altLang="ko-KR" b="1" dirty="0">
                <a:solidFill>
                  <a:prstClr val="black"/>
                </a:solidFill>
                <a:hlinkClick r:id="rId3"/>
              </a:rPr>
              <a:t>click7305@naver.com</a:t>
            </a:r>
            <a:endParaRPr lang="en-US" altLang="ko-KR" b="1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>
                <a:solidFill>
                  <a:prstClr val="black"/>
                </a:solidFill>
              </a:rPr>
              <a:t>▪청주대학교 </a:t>
            </a:r>
            <a:r>
              <a:rPr lang="ko-KR" altLang="en-US" b="1" dirty="0">
                <a:solidFill>
                  <a:prstClr val="black"/>
                </a:solidFill>
              </a:rPr>
              <a:t>졸업</a:t>
            </a:r>
            <a:endParaRPr lang="ko-KR" altLang="en-US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▪중앙대학교 대학원 졸업</a:t>
            </a:r>
            <a:endParaRPr lang="en-US" altLang="ko-KR" b="1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▪미추 연극학교 졸업</a:t>
            </a:r>
            <a:endParaRPr lang="ko-KR" altLang="en-US" dirty="0">
              <a:solidFill>
                <a:prstClr val="black"/>
              </a:solidFill>
            </a:endParaRPr>
          </a:p>
          <a:p>
            <a:pPr lvl="0" fontAlgn="base">
              <a:lnSpc>
                <a:spcPct val="120000"/>
              </a:lnSpc>
            </a:pPr>
            <a:r>
              <a:rPr lang="ko-KR" altLang="en-US" b="1" dirty="0">
                <a:solidFill>
                  <a:prstClr val="black"/>
                </a:solidFill>
              </a:rPr>
              <a:t>▪</a:t>
            </a:r>
            <a:r>
              <a:rPr lang="en-US" altLang="ko-KR" b="1" dirty="0">
                <a:solidFill>
                  <a:prstClr val="black"/>
                </a:solidFill>
              </a:rPr>
              <a:t>2015-2017 </a:t>
            </a:r>
            <a:r>
              <a:rPr lang="ko-KR" altLang="en-US" b="1" dirty="0">
                <a:solidFill>
                  <a:prstClr val="black"/>
                </a:solidFill>
              </a:rPr>
              <a:t>국립극단 시즌 단원</a:t>
            </a:r>
            <a:endParaRPr lang="en-US" altLang="ko-KR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992" y="476672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프로필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2520280" cy="2901637"/>
          </a:xfrm>
          <a:prstGeom prst="rect">
            <a:avLst/>
          </a:prstGeom>
          <a:noFill/>
        </p:spPr>
      </p:pic>
      <p:pic>
        <p:nvPicPr>
          <p:cNvPr id="4" name="Picture 4" descr="C:\Users\uni\Desktop\김정환\꾸미기\꾸미기_IMG_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3872" y="1365957"/>
            <a:ext cx="3447162" cy="4320443"/>
          </a:xfrm>
          <a:prstGeom prst="rect">
            <a:avLst/>
          </a:prstGeom>
          <a:noFill/>
        </p:spPr>
      </p:pic>
      <p:pic>
        <p:nvPicPr>
          <p:cNvPr id="7" name="Picture 2" descr="C:\Users\uni\Desktop\김정환\꾸미기\꾸미기_6185-1IMG_6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78505"/>
            <a:ext cx="2376264" cy="290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ni\Desktop\김정환\꾸미기\꾸미기_Scan0004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996952"/>
            <a:ext cx="2521880" cy="3564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그림 4" descr="IMG_6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96952"/>
            <a:ext cx="244827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70624" y="260648"/>
            <a:ext cx="3573584" cy="2382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Users\uni\Desktop\김정환\꾸미기\꾸미기_113.bmp"/>
          <p:cNvPicPr>
            <a:picLocks noChangeAspect="1" noChangeArrowheads="1"/>
          </p:cNvPicPr>
          <p:nvPr/>
        </p:nvPicPr>
        <p:blipFill>
          <a:blip r:embed="rId5" cstate="print"/>
          <a:srcRect r="7180"/>
          <a:stretch>
            <a:fillRect/>
          </a:stretch>
        </p:blipFill>
        <p:spPr bwMode="auto">
          <a:xfrm rot="16200000">
            <a:off x="2915867" y="3501337"/>
            <a:ext cx="3528012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2705333"/>
            <a:ext cx="2376264" cy="3623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C:\Users\uni\Desktop\김정환\꾸미기\꾸미기_IMG_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126" y="188640"/>
            <a:ext cx="2831690" cy="3961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Users\uni\Desktop\김정환\꾸미기\꾸미기_IMG_(1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92482" y="188640"/>
            <a:ext cx="3399998" cy="241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3239426"/>
            <a:ext cx="3384376" cy="323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1628800"/>
            <a:ext cx="2376264" cy="3572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C:\Users\uni\Desktop\김정환\꾸미기\꾸미기_IMG_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628800"/>
            <a:ext cx="2304256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Users\uni\Desktop\김정환\꾸미기\꾸미기_IMG_(1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88640"/>
            <a:ext cx="295232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Users\uni\Desktop\김정환\꾸미기\꾸미기_김정환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3239426"/>
            <a:ext cx="2952328" cy="323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ni\Desktop\김정환\꾸미기\꾸미기_1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27730" y="3789040"/>
            <a:ext cx="2416526" cy="3024336"/>
          </a:xfrm>
          <a:prstGeom prst="rect">
            <a:avLst/>
          </a:prstGeom>
          <a:noFill/>
        </p:spPr>
      </p:pic>
      <p:pic>
        <p:nvPicPr>
          <p:cNvPr id="2053" name="Picture 5" descr="C:\Users\uni\Desktop\김정환\꾸미기\꾸미기_33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668694"/>
            <a:ext cx="3600400" cy="2400266"/>
          </a:xfrm>
          <a:prstGeom prst="rect">
            <a:avLst/>
          </a:prstGeom>
          <a:noFill/>
          <a:effectLst>
            <a:innerShdw blurRad="190500" dist="38100">
              <a:prstClr val="black">
                <a:alpha val="90000"/>
              </a:prstClr>
            </a:inn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5" descr="C:\Users\uni\Desktop\김정환\꾸미기\꾸미기_IMG_6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4704"/>
            <a:ext cx="3888432" cy="526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ni\Desktop\김정환\꾸미기\꾸미기_1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4070" y="3160053"/>
            <a:ext cx="2569858" cy="3365291"/>
          </a:xfrm>
          <a:prstGeom prst="rect">
            <a:avLst/>
          </a:prstGeom>
          <a:noFill/>
        </p:spPr>
      </p:pic>
      <p:pic>
        <p:nvPicPr>
          <p:cNvPr id="2053" name="Picture 5" descr="C:\Users\uni\Desktop\김정환\꾸미기\꾸미기_33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790146" y="331175"/>
            <a:ext cx="3891300" cy="2520280"/>
          </a:xfrm>
          <a:prstGeom prst="rect">
            <a:avLst/>
          </a:prstGeom>
          <a:noFill/>
          <a:effectLst>
            <a:innerShdw blurRad="190500" dist="38100">
              <a:prstClr val="black">
                <a:alpha val="90000"/>
              </a:prstClr>
            </a:inn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5" descr="C:\Users\uni\Desktop\김정환\꾸미기\꾸미기_IMG_617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45830" y="1439017"/>
            <a:ext cx="3070586" cy="394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391</TotalTime>
  <Words>178</Words>
  <Application>Microsoft Office PowerPoint</Application>
  <PresentationFormat>화면 슬라이드 쇼(4:3)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UNI</dc:creator>
  <cp:lastModifiedBy>Windows 사용자</cp:lastModifiedBy>
  <cp:revision>91</cp:revision>
  <cp:lastPrinted>2020-10-04T07:23:55Z</cp:lastPrinted>
  <dcterms:created xsi:type="dcterms:W3CDTF">2014-07-13T14:37:40Z</dcterms:created>
  <dcterms:modified xsi:type="dcterms:W3CDTF">2021-10-14T01:18:09Z</dcterms:modified>
</cp:coreProperties>
</file>