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0" r:id="rId2"/>
    <p:sldId id="312" r:id="rId3"/>
    <p:sldId id="311" r:id="rId4"/>
  </p:sldIdLst>
  <p:sldSz cx="6858000" cy="9906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094" autoAdjust="0"/>
  </p:normalViewPr>
  <p:slideViewPr>
    <p:cSldViewPr snapToGrid="0">
      <p:cViewPr>
        <p:scale>
          <a:sx n="100" d="100"/>
          <a:sy n="100" d="100"/>
        </p:scale>
        <p:origin x="-1146" y="312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7CA6-DB95-48A3-B597-5BCBBEC80F0A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AF524-3831-4211-9649-1075957DCA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21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150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460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610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7110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637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282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7789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560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66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05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3692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C727-E328-40FC-B2B8-4F7CF635FB27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9DB1-FBB5-4FD6-94F7-92E1287F7C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21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선지훈\Desktop\KakaoTalk_20200810_021855177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8366"/>
            <a:ext cx="7030387" cy="1055656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0634" y="346755"/>
            <a:ext cx="6905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95159" y="9222402"/>
            <a:ext cx="1423851" cy="992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</a:rPr>
              <a:t>1998.06.22</a:t>
            </a:r>
          </a:p>
          <a:p>
            <a:pPr fontAlgn="base" latinLnBrk="0"/>
            <a:r>
              <a:rPr lang="en-US" altLang="ko-KR" sz="1600" dirty="0" smtClean="0">
                <a:solidFill>
                  <a:schemeClr val="bg1">
                    <a:lumMod val="75000"/>
                  </a:schemeClr>
                </a:solidFill>
              </a:rPr>
              <a:t>159cm  43kg</a:t>
            </a:r>
          </a:p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626" y="202809"/>
            <a:ext cx="1971304" cy="173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endParaRPr lang="ko-KR" altLang="en-US" dirty="0" smtClean="0"/>
          </a:p>
          <a:p>
            <a:pPr fontAlgn="base" latinLnBrk="0"/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선연주</a:t>
            </a:r>
            <a:endParaRPr lang="ko-KR" altLang="en-US" sz="2400" b="1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fontAlgn="base" latinLnBrk="0"/>
            <a:r>
              <a:rPr lang="en-US" altLang="ko-KR" sz="20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&amp;</a:t>
            </a:r>
            <a:endParaRPr lang="ko-KR" altLang="en-US" sz="2000" b="1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fontAlgn="base" latinLnBrk="0"/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SUN</a:t>
            </a:r>
          </a:p>
          <a:p>
            <a:pPr fontAlgn="base" latinLnBrk="0"/>
            <a:r>
              <a:rPr lang="en-US" altLang="ko-KR" sz="24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YEON JU</a:t>
            </a:r>
          </a:p>
          <a:p>
            <a:pPr fontAlgn="base" latinLnBrk="0"/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60" y="89940"/>
            <a:ext cx="361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>
                    <a:lumMod val="65000"/>
                  </a:schemeClr>
                </a:solidFill>
              </a:rPr>
              <a:t>선연주  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</a:rPr>
              <a:t>SUN - YEON JU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 descr="C:\Users\선지훈\Desktop\KakaoTalk_20210608_003628453_10.jpg"/>
          <p:cNvPicPr>
            <a:picLocks noChangeAspect="1" noChangeArrowheads="1"/>
          </p:cNvPicPr>
          <p:nvPr/>
        </p:nvPicPr>
        <p:blipFill>
          <a:blip r:embed="rId2" cstate="print"/>
          <a:srcRect l="17090" t="6012" r="19485" b="13890"/>
          <a:stretch>
            <a:fillRect/>
          </a:stretch>
        </p:blipFill>
        <p:spPr bwMode="auto">
          <a:xfrm>
            <a:off x="3641558" y="513348"/>
            <a:ext cx="3074035" cy="3882191"/>
          </a:xfrm>
          <a:prstGeom prst="rect">
            <a:avLst/>
          </a:prstGeom>
          <a:noFill/>
        </p:spPr>
      </p:pic>
      <p:pic>
        <p:nvPicPr>
          <p:cNvPr id="20" name="Picture 7" descr="C:\Users\선지훈\Desktop\KakaoTalk_20210608_003628453_05.jpg"/>
          <p:cNvPicPr>
            <a:picLocks noChangeAspect="1" noChangeArrowheads="1"/>
          </p:cNvPicPr>
          <p:nvPr/>
        </p:nvPicPr>
        <p:blipFill>
          <a:blip r:embed="rId3" cstate="print"/>
          <a:srcRect l="14384" t="13453" r="4617" b="27396"/>
          <a:stretch>
            <a:fillRect/>
          </a:stretch>
        </p:blipFill>
        <p:spPr bwMode="auto">
          <a:xfrm>
            <a:off x="128336" y="5807242"/>
            <a:ext cx="3352801" cy="306404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58977" y="9169729"/>
            <a:ext cx="188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1998.06.22</a:t>
            </a:r>
          </a:p>
          <a:p>
            <a:pPr fontAlgn="base" latinLnBrk="0"/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159cm 43kg</a:t>
            </a:r>
          </a:p>
        </p:txBody>
      </p:sp>
      <p:pic>
        <p:nvPicPr>
          <p:cNvPr id="25" name="Picture 3" descr="C:\Users\선지훈\Desktop\KakaoTalk_20200810_021855177.jpg"/>
          <p:cNvPicPr>
            <a:picLocks noChangeAspect="1" noChangeArrowheads="1"/>
          </p:cNvPicPr>
          <p:nvPr/>
        </p:nvPicPr>
        <p:blipFill>
          <a:blip r:embed="rId4" cstate="print"/>
          <a:srcRect l="6256" t="1745" r="2724" b="3905"/>
          <a:stretch>
            <a:fillRect/>
          </a:stretch>
        </p:blipFill>
        <p:spPr bwMode="auto">
          <a:xfrm>
            <a:off x="149902" y="494676"/>
            <a:ext cx="3327815" cy="5171606"/>
          </a:xfrm>
          <a:prstGeom prst="rect">
            <a:avLst/>
          </a:prstGeom>
          <a:noFill/>
        </p:spPr>
      </p:pic>
      <p:pic>
        <p:nvPicPr>
          <p:cNvPr id="11" name="Picture 8" descr="C:\Users\선지훈\Desktop\KakaoTalk_20200810_021855177_07.jpg"/>
          <p:cNvPicPr>
            <a:picLocks noChangeAspect="1" noChangeArrowheads="1"/>
          </p:cNvPicPr>
          <p:nvPr/>
        </p:nvPicPr>
        <p:blipFill>
          <a:blip r:embed="rId5" cstate="print"/>
          <a:srcRect l="10084" t="610" r="11945" b="26113"/>
          <a:stretch>
            <a:fillRect/>
          </a:stretch>
        </p:blipFill>
        <p:spPr bwMode="auto">
          <a:xfrm>
            <a:off x="3644128" y="4539916"/>
            <a:ext cx="3085536" cy="4347411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59842" y="8934125"/>
            <a:ext cx="2633732" cy="1005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광 고   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</a:rPr>
              <a:t>2021</a:t>
            </a:r>
            <a:r>
              <a:rPr lang="ko-KR" altLang="en-US" sz="1000" dirty="0" smtClean="0">
                <a:solidFill>
                  <a:schemeClr val="tx2"/>
                </a:solidFill>
              </a:rPr>
              <a:t>년 </a:t>
            </a:r>
            <a:r>
              <a:rPr lang="en-US" altLang="ko-KR" sz="1000" dirty="0" smtClean="0">
                <a:solidFill>
                  <a:schemeClr val="tx2"/>
                </a:solidFill>
              </a:rPr>
              <a:t>&lt;</a:t>
            </a:r>
            <a:r>
              <a:rPr lang="ko-KR" altLang="en-US" sz="1000" dirty="0" smtClean="0">
                <a:solidFill>
                  <a:schemeClr val="tx2"/>
                </a:solidFill>
              </a:rPr>
              <a:t>주택도시보증공사</a:t>
            </a:r>
            <a:r>
              <a:rPr lang="en-US" altLang="ko-KR" sz="1000" dirty="0" smtClean="0">
                <a:solidFill>
                  <a:schemeClr val="tx2"/>
                </a:solidFill>
              </a:rPr>
              <a:t>&gt;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chemeClr val="tx2"/>
                </a:solidFill>
              </a:rPr>
              <a:t>뮤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비</a:t>
            </a:r>
            <a:r>
              <a:rPr lang="ko-KR" altLang="en-US" sz="1000" dirty="0" smtClean="0">
                <a:solidFill>
                  <a:schemeClr val="tx2"/>
                </a:solidFill>
              </a:rPr>
              <a:t>     </a:t>
            </a:r>
            <a:r>
              <a:rPr lang="en-US" altLang="ko-KR" sz="1000" dirty="0" smtClean="0">
                <a:solidFill>
                  <a:schemeClr val="tx2"/>
                </a:solidFill>
              </a:rPr>
              <a:t>2021</a:t>
            </a:r>
            <a:r>
              <a:rPr lang="ko-KR" altLang="en-US" sz="1000" dirty="0" smtClean="0">
                <a:solidFill>
                  <a:schemeClr val="tx2"/>
                </a:solidFill>
              </a:rPr>
              <a:t>년 </a:t>
            </a:r>
            <a:r>
              <a:rPr lang="en-US" altLang="ko-KR" sz="1000" dirty="0" smtClean="0">
                <a:solidFill>
                  <a:schemeClr val="tx2"/>
                </a:solidFill>
              </a:rPr>
              <a:t>&lt;</a:t>
            </a:r>
            <a:r>
              <a:rPr lang="ko-KR" altLang="en-US" sz="1000" dirty="0" smtClean="0">
                <a:solidFill>
                  <a:schemeClr val="tx2"/>
                </a:solidFill>
              </a:rPr>
              <a:t>그대와 그대인 순간들</a:t>
            </a:r>
            <a:r>
              <a:rPr lang="en-US" altLang="ko-KR" sz="1000" dirty="0" smtClean="0">
                <a:solidFill>
                  <a:schemeClr val="tx2"/>
                </a:solidFill>
              </a:rPr>
              <a:t>&gt;</a:t>
            </a:r>
          </a:p>
          <a:p>
            <a:pPr fontAlgn="base" latinLnBrk="0">
              <a:lnSpc>
                <a:spcPct val="150000"/>
              </a:lnSpc>
            </a:pPr>
            <a:endParaRPr lang="ko-KR" altLang="en-US" sz="10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65720" y="9521372"/>
            <a:ext cx="2660705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chemeClr val="tx2"/>
                </a:solidFill>
              </a:rPr>
              <a:t>특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 기  </a:t>
            </a:r>
            <a:r>
              <a:rPr lang="ko-KR" altLang="en-US" sz="1000" dirty="0" smtClean="0">
                <a:solidFill>
                  <a:schemeClr val="tx2"/>
                </a:solidFill>
              </a:rPr>
              <a:t>  경상도사투리</a:t>
            </a:r>
            <a:r>
              <a:rPr lang="en-US" altLang="ko-KR" sz="1000" dirty="0" smtClean="0">
                <a:solidFill>
                  <a:schemeClr val="tx2"/>
                </a:solidFill>
              </a:rPr>
              <a:t>, </a:t>
            </a:r>
            <a:r>
              <a:rPr lang="ko-KR" altLang="en-US" sz="1000" dirty="0" smtClean="0">
                <a:solidFill>
                  <a:schemeClr val="tx2"/>
                </a:solidFill>
              </a:rPr>
              <a:t>요가</a:t>
            </a:r>
            <a:r>
              <a:rPr lang="en-US" altLang="ko-KR" sz="1000" dirty="0" smtClean="0">
                <a:solidFill>
                  <a:schemeClr val="tx2"/>
                </a:solidFill>
              </a:rPr>
              <a:t>, </a:t>
            </a:r>
            <a:r>
              <a:rPr lang="ko-KR" altLang="en-US" sz="1000" dirty="0" err="1" smtClean="0">
                <a:solidFill>
                  <a:schemeClr val="tx2"/>
                </a:solidFill>
              </a:rPr>
              <a:t>폴댄스</a:t>
            </a:r>
            <a:endParaRPr lang="en-US" altLang="ko-KR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schemeClr val="tx2"/>
                </a:solidFill>
              </a:rPr>
              <a:t>H.P</a:t>
            </a:r>
            <a:r>
              <a:rPr lang="ko-KR" altLang="en-US" sz="1000" dirty="0" smtClean="0">
                <a:solidFill>
                  <a:schemeClr val="tx2"/>
                </a:solidFill>
              </a:rPr>
              <a:t>        </a:t>
            </a:r>
            <a:r>
              <a:rPr lang="en-US" altLang="ko-KR" sz="1000" dirty="0" smtClean="0">
                <a:solidFill>
                  <a:schemeClr val="tx2"/>
                </a:solidFill>
              </a:rPr>
              <a:t>010. 5276. 2355</a:t>
            </a: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선지훈\Desktop\KakaoTalk_20200810_021855177_05.jpg"/>
          <p:cNvPicPr>
            <a:picLocks noChangeAspect="1" noChangeArrowheads="1"/>
          </p:cNvPicPr>
          <p:nvPr/>
        </p:nvPicPr>
        <p:blipFill>
          <a:blip r:embed="rId2" cstate="print"/>
          <a:srcRect l="16780" t="6205" r="16655" b="40865"/>
          <a:stretch>
            <a:fillRect/>
          </a:stretch>
        </p:blipFill>
        <p:spPr bwMode="auto">
          <a:xfrm>
            <a:off x="3672587" y="5032321"/>
            <a:ext cx="3043006" cy="3627621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34526" y="9324989"/>
            <a:ext cx="2705578" cy="1012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연 극   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</a:rPr>
              <a:t>2018</a:t>
            </a:r>
            <a:r>
              <a:rPr lang="ko-KR" altLang="en-US" sz="1000" dirty="0" smtClean="0">
                <a:solidFill>
                  <a:schemeClr val="tx2"/>
                </a:solidFill>
              </a:rPr>
              <a:t>년 </a:t>
            </a:r>
            <a:r>
              <a:rPr lang="en-US" altLang="ko-KR" sz="1000" dirty="0" smtClean="0">
                <a:solidFill>
                  <a:schemeClr val="tx2"/>
                </a:solidFill>
              </a:rPr>
              <a:t>&lt;</a:t>
            </a:r>
            <a:r>
              <a:rPr lang="ko-KR" altLang="en-US" sz="1000" dirty="0" err="1" smtClean="0">
                <a:solidFill>
                  <a:schemeClr val="tx2"/>
                </a:solidFill>
              </a:rPr>
              <a:t>홍위뎐</a:t>
            </a:r>
            <a:r>
              <a:rPr lang="en-US" altLang="ko-KR" sz="1000" dirty="0" smtClean="0">
                <a:solidFill>
                  <a:schemeClr val="tx2"/>
                </a:solidFill>
              </a:rPr>
              <a:t>&gt;</a:t>
            </a:r>
            <a:endParaRPr lang="ko-KR" altLang="en-US" sz="1000" dirty="0" smtClean="0">
              <a:solidFill>
                <a:schemeClr val="tx2"/>
              </a:solidFill>
            </a:endParaRPr>
          </a:p>
          <a:p>
            <a:pPr fontAlgn="base" latinLnBrk="0"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2"/>
                </a:solidFill>
              </a:rPr>
              <a:t>               2019</a:t>
            </a:r>
            <a:r>
              <a:rPr lang="ko-KR" altLang="en-US" sz="1000" dirty="0" smtClean="0">
                <a:solidFill>
                  <a:schemeClr val="tx2"/>
                </a:solidFill>
              </a:rPr>
              <a:t>년 </a:t>
            </a:r>
            <a:r>
              <a:rPr lang="en-US" altLang="ko-KR" sz="1000" dirty="0" smtClean="0">
                <a:solidFill>
                  <a:schemeClr val="tx2"/>
                </a:solidFill>
              </a:rPr>
              <a:t>&lt;</a:t>
            </a:r>
            <a:r>
              <a:rPr lang="ko-KR" altLang="en-US" sz="1000" dirty="0" smtClean="0">
                <a:solidFill>
                  <a:schemeClr val="tx2"/>
                </a:solidFill>
              </a:rPr>
              <a:t>욕망이라는 이름의 전차</a:t>
            </a:r>
            <a:r>
              <a:rPr lang="en-US" altLang="ko-KR" sz="1000" dirty="0" smtClean="0">
                <a:solidFill>
                  <a:schemeClr val="tx2"/>
                </a:solidFill>
              </a:rPr>
              <a:t>&gt; 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학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력</a:t>
            </a:r>
            <a:r>
              <a:rPr lang="ko-KR" altLang="en-US" sz="1000" dirty="0" smtClean="0">
                <a:solidFill>
                  <a:schemeClr val="tx2"/>
                </a:solidFill>
              </a:rPr>
              <a:t>     </a:t>
            </a:r>
            <a:r>
              <a:rPr lang="ko-KR" altLang="en-US" sz="1000" dirty="0" err="1" smtClean="0">
                <a:solidFill>
                  <a:schemeClr val="tx2"/>
                </a:solidFill>
              </a:rPr>
              <a:t>동아방송예술대학교</a:t>
            </a:r>
            <a:r>
              <a:rPr lang="ko-KR" altLang="en-US" sz="1000" dirty="0" smtClean="0">
                <a:solidFill>
                  <a:schemeClr val="tx2"/>
                </a:solidFill>
              </a:rPr>
              <a:t> 연극전공 졸업</a:t>
            </a:r>
            <a:endParaRPr lang="en-US" altLang="ko-KR" sz="1000" dirty="0" smtClean="0">
              <a:solidFill>
                <a:schemeClr val="tx2"/>
              </a:solidFill>
            </a:endParaRPr>
          </a:p>
          <a:p>
            <a:pPr fontAlgn="base" latinLnBrk="0">
              <a:lnSpc>
                <a:spcPct val="150000"/>
              </a:lnSpc>
            </a:pPr>
            <a:endParaRPr lang="ko-KR" altLang="en-US" sz="10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476461" y="9096364"/>
            <a:ext cx="2660705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chemeClr val="tx2"/>
                </a:solidFill>
              </a:rPr>
              <a:t>특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 기  </a:t>
            </a:r>
            <a:r>
              <a:rPr lang="ko-KR" altLang="en-US" sz="1000" dirty="0" smtClean="0">
                <a:solidFill>
                  <a:schemeClr val="tx2"/>
                </a:solidFill>
              </a:rPr>
              <a:t>         경상도사투리</a:t>
            </a:r>
            <a:r>
              <a:rPr lang="en-US" altLang="ko-KR" sz="1000" dirty="0" smtClean="0">
                <a:solidFill>
                  <a:schemeClr val="tx2"/>
                </a:solidFill>
              </a:rPr>
              <a:t>, </a:t>
            </a:r>
            <a:r>
              <a:rPr lang="ko-KR" altLang="en-US" sz="1000" dirty="0" smtClean="0">
                <a:solidFill>
                  <a:schemeClr val="tx2"/>
                </a:solidFill>
              </a:rPr>
              <a:t>요가</a:t>
            </a:r>
            <a:r>
              <a:rPr lang="en-US" altLang="ko-KR" sz="1000" dirty="0" smtClean="0">
                <a:solidFill>
                  <a:schemeClr val="tx2"/>
                </a:solidFill>
              </a:rPr>
              <a:t>, </a:t>
            </a:r>
            <a:r>
              <a:rPr lang="ko-KR" altLang="en-US" sz="1000" dirty="0" err="1" smtClean="0">
                <a:solidFill>
                  <a:schemeClr val="tx2"/>
                </a:solidFill>
              </a:rPr>
              <a:t>폴댄스</a:t>
            </a:r>
            <a:endParaRPr lang="en-US" altLang="ko-KR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schemeClr val="tx2"/>
                </a:solidFill>
              </a:rPr>
              <a:t>H.P</a:t>
            </a:r>
            <a:r>
              <a:rPr lang="ko-KR" altLang="en-US" sz="1000" dirty="0" smtClean="0">
                <a:solidFill>
                  <a:schemeClr val="tx2"/>
                </a:solidFill>
              </a:rPr>
              <a:t>               </a:t>
            </a:r>
            <a:r>
              <a:rPr lang="en-US" altLang="ko-KR" sz="1000" dirty="0" smtClean="0">
                <a:solidFill>
                  <a:schemeClr val="tx2"/>
                </a:solidFill>
              </a:rPr>
              <a:t>010. 5276. 2355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schemeClr val="tx2"/>
                </a:solidFill>
              </a:rPr>
              <a:t>SNS          http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://www.instagram.com/_play_sun</a:t>
            </a:r>
            <a:endParaRPr lang="en-US" altLang="ko-KR" sz="1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-325034" y="-120772"/>
            <a:ext cx="3314826" cy="836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endParaRPr lang="ko-KR" altLang="en-US" dirty="0" smtClean="0"/>
          </a:p>
          <a:p>
            <a:pPr algn="ctr" fontAlgn="base" latinLnBrk="0"/>
            <a:r>
              <a:rPr lang="ko-KR" altLang="en-US" sz="2000" b="1" dirty="0" smtClean="0">
                <a:solidFill>
                  <a:schemeClr val="bg1">
                    <a:lumMod val="65000"/>
                  </a:schemeClr>
                </a:solidFill>
              </a:rPr>
              <a:t>선연주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>
                    <a:lumMod val="65000"/>
                  </a:schemeClr>
                </a:solidFill>
              </a:rPr>
              <a:t>SUN - YEON JU</a:t>
            </a:r>
          </a:p>
          <a:p>
            <a:pPr fontAlgn="base" latinLnBrk="0"/>
            <a:endParaRPr lang="ko-KR" altLang="en-US" b="1" dirty="0">
              <a:solidFill>
                <a:schemeClr val="accent3"/>
              </a:solidFill>
            </a:endParaRPr>
          </a:p>
        </p:txBody>
      </p:sp>
      <p:pic>
        <p:nvPicPr>
          <p:cNvPr id="20" name="Picture 3" descr="C:\Users\선지훈\Desktop\KakaoTalk_20210608_003628453_03.jpg"/>
          <p:cNvPicPr>
            <a:picLocks noChangeAspect="1" noChangeArrowheads="1"/>
          </p:cNvPicPr>
          <p:nvPr/>
        </p:nvPicPr>
        <p:blipFill>
          <a:blip r:embed="rId3" cstate="print"/>
          <a:srcRect t="5122" r="3419" b="6430"/>
          <a:stretch>
            <a:fillRect/>
          </a:stretch>
        </p:blipFill>
        <p:spPr bwMode="auto">
          <a:xfrm>
            <a:off x="164890" y="655197"/>
            <a:ext cx="3387777" cy="3882451"/>
          </a:xfrm>
          <a:prstGeom prst="rect">
            <a:avLst/>
          </a:prstGeom>
          <a:noFill/>
        </p:spPr>
      </p:pic>
      <p:pic>
        <p:nvPicPr>
          <p:cNvPr id="17" name="Picture 2" descr="C:\Users\선지훈\Desktop\KakaoTalk_20210608_003628453_15.jpg"/>
          <p:cNvPicPr>
            <a:picLocks noChangeAspect="1" noChangeArrowheads="1"/>
          </p:cNvPicPr>
          <p:nvPr/>
        </p:nvPicPr>
        <p:blipFill>
          <a:blip r:embed="rId4" cstate="print"/>
          <a:srcRect l="6094" t="-1108" r="5376" b="1582"/>
          <a:stretch>
            <a:fillRect/>
          </a:stretch>
        </p:blipFill>
        <p:spPr bwMode="auto">
          <a:xfrm>
            <a:off x="3657600" y="610225"/>
            <a:ext cx="3057993" cy="4302176"/>
          </a:xfrm>
          <a:prstGeom prst="rect">
            <a:avLst/>
          </a:prstGeom>
          <a:noFill/>
        </p:spPr>
      </p:pic>
      <p:pic>
        <p:nvPicPr>
          <p:cNvPr id="1027" name="Picture 3" descr="C:\Users\선지훈\Desktop\KakaoTalk_20210815_230003891.jpg"/>
          <p:cNvPicPr>
            <a:picLocks noChangeAspect="1" noChangeArrowheads="1"/>
          </p:cNvPicPr>
          <p:nvPr/>
        </p:nvPicPr>
        <p:blipFill>
          <a:blip r:embed="rId5" cstate="print"/>
          <a:srcRect l="11862" t="-953" r="8887" b="7037"/>
          <a:stretch>
            <a:fillRect/>
          </a:stretch>
        </p:blipFill>
        <p:spPr bwMode="auto">
          <a:xfrm>
            <a:off x="149902" y="4612597"/>
            <a:ext cx="3402767" cy="4032355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138070" y="8718708"/>
            <a:ext cx="2633732" cy="1005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tx2"/>
                </a:solidFill>
              </a:rPr>
              <a:t>광 고   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</a:rPr>
              <a:t>2021</a:t>
            </a:r>
            <a:r>
              <a:rPr lang="ko-KR" altLang="en-US" sz="1000" dirty="0" smtClean="0">
                <a:solidFill>
                  <a:schemeClr val="tx2"/>
                </a:solidFill>
              </a:rPr>
              <a:t>년 </a:t>
            </a:r>
            <a:r>
              <a:rPr lang="en-US" altLang="ko-KR" sz="1000" dirty="0" smtClean="0">
                <a:solidFill>
                  <a:schemeClr val="tx2"/>
                </a:solidFill>
              </a:rPr>
              <a:t>&lt;</a:t>
            </a:r>
            <a:r>
              <a:rPr lang="ko-KR" altLang="en-US" sz="1000" dirty="0" smtClean="0">
                <a:solidFill>
                  <a:schemeClr val="tx2"/>
                </a:solidFill>
              </a:rPr>
              <a:t>주택도시보증공사</a:t>
            </a:r>
            <a:r>
              <a:rPr lang="en-US" altLang="ko-KR" sz="1000" dirty="0" smtClean="0">
                <a:solidFill>
                  <a:schemeClr val="tx2"/>
                </a:solidFill>
              </a:rPr>
              <a:t>&gt;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chemeClr val="tx2"/>
                </a:solidFill>
              </a:rPr>
              <a:t>뮤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비</a:t>
            </a:r>
            <a:r>
              <a:rPr lang="ko-KR" altLang="en-US" sz="1000" dirty="0" smtClean="0">
                <a:solidFill>
                  <a:schemeClr val="tx2"/>
                </a:solidFill>
              </a:rPr>
              <a:t>     </a:t>
            </a:r>
            <a:r>
              <a:rPr lang="en-US" altLang="ko-KR" sz="1000" dirty="0" smtClean="0">
                <a:solidFill>
                  <a:schemeClr val="tx2"/>
                </a:solidFill>
              </a:rPr>
              <a:t>2021</a:t>
            </a:r>
            <a:r>
              <a:rPr lang="ko-KR" altLang="en-US" sz="1000" dirty="0" smtClean="0">
                <a:solidFill>
                  <a:schemeClr val="tx2"/>
                </a:solidFill>
              </a:rPr>
              <a:t>년 </a:t>
            </a:r>
            <a:r>
              <a:rPr lang="en-US" altLang="ko-KR" sz="1000" dirty="0" smtClean="0">
                <a:solidFill>
                  <a:schemeClr val="tx2"/>
                </a:solidFill>
              </a:rPr>
              <a:t>&lt;</a:t>
            </a:r>
            <a:r>
              <a:rPr lang="ko-KR" altLang="en-US" sz="1000" dirty="0" smtClean="0">
                <a:solidFill>
                  <a:schemeClr val="tx2"/>
                </a:solidFill>
              </a:rPr>
              <a:t>그대와 그대인 순간들</a:t>
            </a:r>
            <a:r>
              <a:rPr lang="en-US" altLang="ko-KR" sz="1000" dirty="0" smtClean="0">
                <a:solidFill>
                  <a:schemeClr val="tx2"/>
                </a:solidFill>
              </a:rPr>
              <a:t>&gt;</a:t>
            </a:r>
          </a:p>
          <a:p>
            <a:pPr fontAlgn="base" latinLnBrk="0">
              <a:lnSpc>
                <a:spcPct val="150000"/>
              </a:lnSpc>
            </a:pPr>
            <a:endParaRPr lang="ko-KR" altLang="en-US" sz="10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108</Words>
  <Application>Microsoft Office PowerPoint</Application>
  <PresentationFormat>A4 용지(210x297mm)</PresentationFormat>
  <Paragraphs>30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기본값</dc:creator>
  <cp:lastModifiedBy>선지훈</cp:lastModifiedBy>
  <cp:revision>238</cp:revision>
  <cp:lastPrinted>2016-09-20T05:08:17Z</cp:lastPrinted>
  <dcterms:created xsi:type="dcterms:W3CDTF">2016-01-18T08:16:47Z</dcterms:created>
  <dcterms:modified xsi:type="dcterms:W3CDTF">2022-01-09T00:59:20Z</dcterms:modified>
</cp:coreProperties>
</file>