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87" r:id="rId2"/>
  </p:sldMasterIdLst>
  <p:sldIdLst>
    <p:sldId id="256" r:id="rId3"/>
    <p:sldId id="257" r:id="rId4"/>
  </p:sldIdLst>
  <p:sldSz cx="9144000" cy="6858000" type="screen4x3"/>
  <p:notesSz cx="7559675" cy="106918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466" y="5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굴림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굴림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굴림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굴림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굴림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굴림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굴림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굴림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굴림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굴림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굴림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굴림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굴림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굴림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굴림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 b="0" strike="noStrike" spc="-1" smtClean="0">
                <a:latin typeface="바탕"/>
              </a:rPr>
              <a:t> </a:t>
            </a:r>
            <a:endParaRPr lang="en-US" sz="1400" b="0" strike="noStrike" spc="-1">
              <a:latin typeface="바탕"/>
            </a:endParaRPr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400" b="0" strike="noStrike" spc="-1" smtClean="0">
                <a:latin typeface="바탕"/>
              </a:rPr>
              <a:t> </a:t>
            </a:r>
            <a:endParaRPr lang="en-US" sz="1400" b="0" strike="noStrike" spc="-1">
              <a:latin typeface="바탕"/>
            </a:endParaRPr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EB6B16E-8CF8-4A19-A564-9DDB0D6A2D87}" type="slidenum">
              <a:rPr lang="en-US" sz="1400" b="0" strike="noStrike" spc="-1" smtClean="0">
                <a:latin typeface="바탕"/>
              </a:rPr>
              <a:pPr algn="r"/>
              <a:t>‹#›</a:t>
            </a:fld>
            <a:endParaRPr lang="en-US" sz="1400" b="0" strike="noStrike" spc="-1">
              <a:latin typeface="바탕"/>
            </a:endParaRPr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 b="0" strike="noStrike" spc="-1" smtClean="0">
                <a:latin typeface="바탕"/>
              </a:rPr>
              <a:t> </a:t>
            </a:r>
            <a:endParaRPr lang="en-US" sz="1400" b="0" strike="noStrike" spc="-1">
              <a:latin typeface="바탕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400" b="0" strike="noStrike" spc="-1" smtClean="0">
                <a:latin typeface="바탕"/>
              </a:rPr>
              <a:t> </a:t>
            </a:r>
            <a:endParaRPr lang="en-US" sz="1400" b="0" strike="noStrike" spc="-1">
              <a:latin typeface="바탕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EB6B16E-8CF8-4A19-A564-9DDB0D6A2D87}" type="slidenum">
              <a:rPr lang="en-US" sz="1400" b="0" strike="noStrike" spc="-1" smtClean="0">
                <a:latin typeface="바탕"/>
              </a:rPr>
              <a:pPr algn="r"/>
              <a:t>‹#›</a:t>
            </a:fld>
            <a:endParaRPr lang="en-US" sz="1400" b="0" strike="noStrike" spc="-1">
              <a:latin typeface="바탕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 b="0" strike="noStrike" spc="-1" smtClean="0">
                <a:latin typeface="바탕"/>
              </a:rPr>
              <a:t> </a:t>
            </a:r>
            <a:endParaRPr lang="en-US" sz="1400" b="0" strike="noStrike" spc="-1">
              <a:latin typeface="바탕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400" b="0" strike="noStrike" spc="-1" smtClean="0">
                <a:latin typeface="바탕"/>
              </a:rPr>
              <a:t> </a:t>
            </a:r>
            <a:endParaRPr lang="en-US" sz="1400" b="0" strike="noStrike" spc="-1">
              <a:latin typeface="바탕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 algn="r"/>
            <a:fld id="{EEB6B16E-8CF8-4A19-A564-9DDB0D6A2D87}" type="slidenum">
              <a:rPr lang="en-US" sz="1400" b="0" strike="noStrike" spc="-1" smtClean="0">
                <a:latin typeface="바탕"/>
              </a:rPr>
              <a:pPr algn="r"/>
              <a:t>‹#›</a:t>
            </a:fld>
            <a:endParaRPr lang="en-US" sz="1400" b="0" strike="noStrike" spc="-1">
              <a:latin typeface="바탕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 b="0" strike="noStrike" spc="-1" smtClean="0">
                <a:latin typeface="바탕"/>
              </a:rPr>
              <a:t> </a:t>
            </a:r>
            <a:endParaRPr lang="en-US" sz="1400" b="0" strike="noStrike" spc="-1">
              <a:latin typeface="바탕"/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400" b="0" strike="noStrike" spc="-1" smtClean="0">
                <a:latin typeface="바탕"/>
              </a:rPr>
              <a:t> </a:t>
            </a:r>
            <a:endParaRPr lang="en-US" sz="1400" b="0" strike="noStrike" spc="-1">
              <a:latin typeface="바탕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EB6B16E-8CF8-4A19-A564-9DDB0D6A2D87}" type="slidenum">
              <a:rPr lang="en-US" sz="1400" b="0" strike="noStrike" spc="-1" smtClean="0">
                <a:latin typeface="바탕"/>
              </a:rPr>
              <a:pPr algn="r"/>
              <a:t>‹#›</a:t>
            </a:fld>
            <a:endParaRPr lang="en-US" sz="1400" b="0" strike="noStrike" spc="-1">
              <a:latin typeface="바탕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 b="0" strike="noStrike" spc="-1" smtClean="0">
                <a:latin typeface="바탕"/>
              </a:rPr>
              <a:t> </a:t>
            </a:r>
            <a:endParaRPr lang="en-US" sz="1400" b="0" strike="noStrike" spc="-1">
              <a:latin typeface="바탕"/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400" b="0" strike="noStrike" spc="-1" smtClean="0">
                <a:latin typeface="바탕"/>
              </a:rPr>
              <a:t> </a:t>
            </a:r>
            <a:endParaRPr lang="en-US" sz="1400" b="0" strike="noStrike" spc="-1">
              <a:latin typeface="바탕"/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EB6B16E-8CF8-4A19-A564-9DDB0D6A2D87}" type="slidenum">
              <a:rPr lang="en-US" sz="1400" b="0" strike="noStrike" spc="-1" smtClean="0">
                <a:latin typeface="바탕"/>
              </a:rPr>
              <a:pPr algn="r"/>
              <a:t>‹#›</a:t>
            </a:fld>
            <a:endParaRPr lang="en-US" sz="1400" b="0" strike="noStrike" spc="-1">
              <a:latin typeface="바탕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 b="0" strike="noStrike" spc="-1" smtClean="0">
                <a:latin typeface="바탕"/>
              </a:rPr>
              <a:t> </a:t>
            </a:r>
            <a:endParaRPr lang="en-US" sz="1400" b="0" strike="noStrike" spc="-1">
              <a:latin typeface="바탕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400" b="0" strike="noStrike" spc="-1" smtClean="0">
                <a:latin typeface="바탕"/>
              </a:rPr>
              <a:t> </a:t>
            </a:r>
            <a:endParaRPr lang="en-US" sz="1400" b="0" strike="noStrike" spc="-1">
              <a:latin typeface="바탕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EB6B16E-8CF8-4A19-A564-9DDB0D6A2D87}" type="slidenum">
              <a:rPr lang="en-US" sz="1400" b="0" strike="noStrike" spc="-1" smtClean="0">
                <a:latin typeface="바탕"/>
              </a:rPr>
              <a:pPr algn="r"/>
              <a:t>‹#›</a:t>
            </a:fld>
            <a:endParaRPr lang="en-US" sz="1400" b="0" strike="noStrike" spc="-1">
              <a:latin typeface="바탕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 b="0" strike="noStrike" spc="-1" smtClean="0">
                <a:latin typeface="바탕"/>
              </a:rPr>
              <a:t> </a:t>
            </a:r>
            <a:endParaRPr lang="en-US" sz="1400" b="0" strike="noStrike" spc="-1">
              <a:latin typeface="바탕"/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400" b="0" strike="noStrike" spc="-1" smtClean="0">
                <a:latin typeface="바탕"/>
              </a:rPr>
              <a:t> </a:t>
            </a:r>
            <a:endParaRPr lang="en-US" sz="1400" b="0" strike="noStrike" spc="-1">
              <a:latin typeface="바탕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EB6B16E-8CF8-4A19-A564-9DDB0D6A2D87}" type="slidenum">
              <a:rPr lang="en-US" sz="1400" b="0" strike="noStrike" spc="-1" smtClean="0">
                <a:latin typeface="바탕"/>
              </a:rPr>
              <a:pPr algn="r"/>
              <a:t>‹#›</a:t>
            </a:fld>
            <a:endParaRPr lang="en-US" sz="1400" b="0" strike="noStrike" spc="-1">
              <a:latin typeface="바탕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굴림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굴림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 b="0" strike="noStrike" spc="-1" smtClean="0">
                <a:latin typeface="바탕"/>
              </a:rPr>
              <a:t> </a:t>
            </a:r>
            <a:endParaRPr lang="en-US" sz="1400" b="0" strike="noStrike" spc="-1">
              <a:latin typeface="바탕"/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400" b="0" strike="noStrike" spc="-1" smtClean="0">
                <a:latin typeface="바탕"/>
              </a:rPr>
              <a:t> </a:t>
            </a:r>
            <a:endParaRPr lang="en-US" sz="1400" b="0" strike="noStrike" spc="-1">
              <a:latin typeface="바탕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EB6B16E-8CF8-4A19-A564-9DDB0D6A2D87}" type="slidenum">
              <a:rPr lang="en-US" sz="1400" b="0" strike="noStrike" spc="-1" smtClean="0">
                <a:latin typeface="바탕"/>
              </a:rPr>
              <a:pPr algn="r"/>
              <a:t>‹#›</a:t>
            </a:fld>
            <a:endParaRPr lang="en-US" sz="1400" b="0" strike="noStrike" spc="-1">
              <a:latin typeface="바탕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ko-KR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그림을 추가하려면 아이콘을 클릭하십시오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 b="0" strike="noStrike" spc="-1" smtClean="0">
                <a:latin typeface="바탕"/>
              </a:rPr>
              <a:t> </a:t>
            </a:r>
            <a:endParaRPr lang="en-US" sz="1400" b="0" strike="noStrike" spc="-1">
              <a:latin typeface="바탕"/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400" b="0" strike="noStrike" spc="-1" smtClean="0">
                <a:latin typeface="바탕"/>
              </a:rPr>
              <a:t> </a:t>
            </a:r>
            <a:endParaRPr lang="en-US" sz="1400" b="0" strike="noStrike" spc="-1">
              <a:latin typeface="바탕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EB6B16E-8CF8-4A19-A564-9DDB0D6A2D87}" type="slidenum">
              <a:rPr lang="en-US" sz="1400" b="0" strike="noStrike" spc="-1" smtClean="0">
                <a:latin typeface="바탕"/>
              </a:rPr>
              <a:pPr algn="r"/>
              <a:t>‹#›</a:t>
            </a:fld>
            <a:endParaRPr lang="en-US" sz="1400" b="0" strike="noStrike" spc="-1">
              <a:latin typeface="바탕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 b="0" strike="noStrike" spc="-1" smtClean="0">
                <a:latin typeface="바탕"/>
              </a:rPr>
              <a:t> </a:t>
            </a:r>
            <a:endParaRPr lang="en-US" sz="1400" b="0" strike="noStrike" spc="-1">
              <a:latin typeface="바탕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400" b="0" strike="noStrike" spc="-1" smtClean="0">
                <a:latin typeface="바탕"/>
              </a:rPr>
              <a:t> </a:t>
            </a:r>
            <a:endParaRPr lang="en-US" sz="1400" b="0" strike="noStrike" spc="-1">
              <a:latin typeface="바탕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EB6B16E-8CF8-4A19-A564-9DDB0D6A2D87}" type="slidenum">
              <a:rPr lang="en-US" sz="1400" b="0" strike="noStrike" spc="-1" smtClean="0">
                <a:latin typeface="바탕"/>
              </a:rPr>
              <a:pPr algn="r"/>
              <a:t>‹#›</a:t>
            </a:fld>
            <a:endParaRPr lang="en-US" sz="1400" b="0" strike="noStrike" spc="-1">
              <a:latin typeface="바탕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 b="0" strike="noStrike" spc="-1" smtClean="0">
                <a:latin typeface="바탕"/>
              </a:rPr>
              <a:t> </a:t>
            </a:r>
            <a:endParaRPr lang="en-US" sz="1400" b="0" strike="noStrike" spc="-1">
              <a:latin typeface="바탕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400" b="0" strike="noStrike" spc="-1" smtClean="0">
                <a:latin typeface="바탕"/>
              </a:rPr>
              <a:t> </a:t>
            </a:r>
            <a:endParaRPr lang="en-US" sz="1400" b="0" strike="noStrike" spc="-1">
              <a:latin typeface="바탕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EB6B16E-8CF8-4A19-A564-9DDB0D6A2D87}" type="slidenum">
              <a:rPr lang="en-US" sz="1400" b="0" strike="noStrike" spc="-1" smtClean="0">
                <a:latin typeface="바탕"/>
              </a:rPr>
              <a:pPr algn="r"/>
              <a:t>‹#›</a:t>
            </a:fld>
            <a:endParaRPr lang="en-US" sz="1400" b="0" strike="noStrike" spc="-1">
              <a:latin typeface="바탕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굴림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굴림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굴림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굴림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굴림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굴림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굴림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굴림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굴림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굴림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굴림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굴림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굴림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굴림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굴림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굴림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굴림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굴림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굴림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latin typeface="굴림"/>
              </a:rPr>
              <a:t>제목 텍스트의 서식을 편집하려면 클릭하십시오.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굴림"/>
              </a:rPr>
              <a:t>개요 텍스트의 서식을 편집하려면 클릭하십시오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굴림"/>
              </a:rPr>
              <a:t>2번째 개요 수준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굴림"/>
              </a:rPr>
              <a:t>3번째 개요 수준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굴림"/>
              </a:rPr>
              <a:t>4번째 개요 수준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굴림"/>
              </a:rPr>
              <a:t>5번째 개요 수준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굴림"/>
              </a:rPr>
              <a:t>6번째 개요 수준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굴림"/>
              </a:rPr>
              <a:t>7번째 개요 수준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1/25/2022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rtl="0" eaLnBrk="1" latinLnBrk="1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1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1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1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1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1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1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1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1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1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dydgh4562@naver.com" TargetMode="Externa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2"/>
          <p:cNvSpPr/>
          <p:nvPr/>
        </p:nvSpPr>
        <p:spPr>
          <a:xfrm>
            <a:off x="5468064" y="260648"/>
            <a:ext cx="2950920" cy="395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en-US" sz="3200" b="0" strike="noStrike" spc="-1" dirty="0" err="1" smtClean="0">
                <a:ea typeface="+mj-ea"/>
                <a:cs typeface="Arial Unicode MS" pitchFamily="50" charset="-127"/>
              </a:rPr>
              <a:t>장용호</a:t>
            </a:r>
            <a:r>
              <a:rPr lang="en-US" sz="2000" b="0" strike="noStrike" spc="-1" dirty="0" smtClean="0">
                <a:ea typeface="+mj-ea"/>
                <a:cs typeface="Arial Unicode MS" pitchFamily="50" charset="-127"/>
              </a:rPr>
              <a:t> </a:t>
            </a:r>
          </a:p>
          <a:p>
            <a:r>
              <a:rPr lang="en-US" sz="2000" b="0" strike="noStrike" spc="-1" dirty="0" smtClean="0">
                <a:ea typeface="+mj-ea"/>
                <a:cs typeface="Arial Unicode MS" pitchFamily="50" charset="-127"/>
              </a:rPr>
              <a:t>Jang </a:t>
            </a:r>
            <a:r>
              <a:rPr lang="en-US" sz="2000" b="0" strike="noStrike" spc="-1" dirty="0" err="1">
                <a:ea typeface="+mj-ea"/>
                <a:cs typeface="Arial Unicode MS" pitchFamily="50" charset="-127"/>
              </a:rPr>
              <a:t>yong</a:t>
            </a:r>
            <a:r>
              <a:rPr lang="en-US" sz="2000" b="0" strike="noStrike" spc="-1" dirty="0">
                <a:ea typeface="+mj-ea"/>
                <a:cs typeface="Arial Unicode MS" pitchFamily="50" charset="-127"/>
              </a:rPr>
              <a:t> ho</a:t>
            </a:r>
            <a:r>
              <a:rPr lang="en-US" sz="2000" b="0" strike="noStrike" spc="4" dirty="0">
                <a:ea typeface="+mj-ea"/>
                <a:cs typeface="Arial Unicode MS" pitchFamily="50" charset="-127"/>
              </a:rPr>
              <a:t>         </a:t>
            </a:r>
            <a:endParaRPr lang="en-US" sz="2000" b="0" strike="noStrike" spc="-1" dirty="0">
              <a:ea typeface="+mj-ea"/>
              <a:cs typeface="Arial Unicode MS" pitchFamily="50" charset="-127"/>
            </a:endParaRPr>
          </a:p>
          <a:p>
            <a:pPr>
              <a:lnSpc>
                <a:spcPct val="100000"/>
              </a:lnSpc>
            </a:pPr>
            <a:endParaRPr lang="en-US" sz="1500" b="0" strike="noStrike" spc="4" dirty="0" smtClean="0">
              <a:latin typeface="HY목각파임B" pitchFamily="18" charset="-127"/>
              <a:ea typeface="HY목각파임B" pitchFamily="18" charset="-127"/>
              <a:cs typeface="Arial Unicode MS" pitchFamily="50" charset="-127"/>
            </a:endParaRPr>
          </a:p>
          <a:p>
            <a:pPr>
              <a:lnSpc>
                <a:spcPct val="100000"/>
              </a:lnSpc>
            </a:pPr>
            <a:endParaRPr lang="en-US" sz="1400" b="0" strike="noStrike" spc="4" dirty="0" smtClean="0">
              <a:latin typeface="HY목각파임B" pitchFamily="18" charset="-127"/>
              <a:ea typeface="HY목각파임B" pitchFamily="18" charset="-127"/>
              <a:cs typeface="Arial Unicode MS" pitchFamily="50" charset="-127"/>
            </a:endParaRPr>
          </a:p>
          <a:p>
            <a:pPr>
              <a:lnSpc>
                <a:spcPct val="100000"/>
              </a:lnSpc>
            </a:pPr>
            <a:r>
              <a:rPr lang="en-US" sz="1400" b="0" strike="noStrike" spc="4" dirty="0" smtClean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010-3069-4562</a:t>
            </a:r>
            <a:endParaRPr lang="en-US" sz="1400" b="0" strike="noStrike" spc="-1" dirty="0">
              <a:latin typeface="HY목각파임B" pitchFamily="18" charset="-127"/>
              <a:ea typeface="HY목각파임B" pitchFamily="18" charset="-127"/>
              <a:cs typeface="Arial Unicode MS" pitchFamily="50" charset="-127"/>
            </a:endParaRPr>
          </a:p>
          <a:p>
            <a:endParaRPr lang="en-US" altLang="ko-KR" sz="1400" spc="4" dirty="0" smtClean="0">
              <a:latin typeface="HY목각파임B" pitchFamily="18" charset="-127"/>
              <a:ea typeface="HY목각파임B" pitchFamily="18" charset="-127"/>
              <a:cs typeface="Arial Unicode MS" pitchFamily="50" charset="-127"/>
            </a:endParaRPr>
          </a:p>
          <a:p>
            <a:r>
              <a:rPr lang="en-US" altLang="ko-KR" sz="1400" spc="4" dirty="0" smtClean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E-mail </a:t>
            </a:r>
            <a:r>
              <a:rPr lang="en-US" altLang="ko-KR" sz="1400" spc="4" dirty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: </a:t>
            </a:r>
            <a:r>
              <a:rPr lang="en-US" altLang="ko-KR" sz="1400" spc="4" dirty="0">
                <a:latin typeface="HY목각파임B" pitchFamily="18" charset="-127"/>
                <a:ea typeface="HY목각파임B" pitchFamily="18" charset="-127"/>
                <a:cs typeface="Arial Unicode MS" pitchFamily="50" charset="-127"/>
                <a:hlinkClick r:id="rId2"/>
              </a:rPr>
              <a:t>dydgh4562@naver.com</a:t>
            </a:r>
            <a:endParaRPr lang="en-US" altLang="ko-KR" sz="1400" spc="4" dirty="0">
              <a:latin typeface="HY목각파임B" pitchFamily="18" charset="-127"/>
              <a:ea typeface="HY목각파임B" pitchFamily="18" charset="-127"/>
              <a:cs typeface="Arial Unicode MS" pitchFamily="50" charset="-127"/>
            </a:endParaRPr>
          </a:p>
          <a:p>
            <a:pPr>
              <a:lnSpc>
                <a:spcPct val="100000"/>
              </a:lnSpc>
            </a:pPr>
            <a:endParaRPr lang="en-US" sz="1500" b="0" strike="noStrike" spc="-1" dirty="0">
              <a:latin typeface="HY목각파임B" pitchFamily="18" charset="-127"/>
              <a:ea typeface="HY목각파임B" pitchFamily="18" charset="-127"/>
              <a:cs typeface="Arial Unicode MS" pitchFamily="50" charset="-127"/>
            </a:endParaRPr>
          </a:p>
          <a:p>
            <a:pPr>
              <a:lnSpc>
                <a:spcPct val="100000"/>
              </a:lnSpc>
            </a:pPr>
            <a:r>
              <a:rPr lang="en-US" sz="1100" b="0" strike="noStrike" spc="4" dirty="0" err="1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생년월일</a:t>
            </a:r>
            <a:r>
              <a:rPr lang="en-US" sz="1100" b="0" strike="noStrike" spc="4" dirty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 : </a:t>
            </a:r>
            <a:r>
              <a:rPr lang="en-US" sz="1100" b="0" strike="noStrike" spc="4" dirty="0" smtClean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1994. </a:t>
            </a:r>
            <a:r>
              <a:rPr lang="en-US" sz="1100" b="0" strike="noStrike" spc="4" dirty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04. 09</a:t>
            </a:r>
            <a:endParaRPr lang="en-US" sz="1100" b="0" strike="noStrike" spc="-1" dirty="0">
              <a:latin typeface="HY목각파임B" pitchFamily="18" charset="-127"/>
              <a:ea typeface="HY목각파임B" pitchFamily="18" charset="-127"/>
              <a:cs typeface="Arial Unicode MS" pitchFamily="50" charset="-127"/>
            </a:endParaRPr>
          </a:p>
          <a:p>
            <a:pPr>
              <a:lnSpc>
                <a:spcPct val="100000"/>
              </a:lnSpc>
            </a:pPr>
            <a:endParaRPr lang="en-US" sz="1100" b="0" strike="noStrike" spc="-1" dirty="0">
              <a:latin typeface="HY목각파임B" pitchFamily="18" charset="-127"/>
              <a:ea typeface="HY목각파임B" pitchFamily="18" charset="-127"/>
              <a:cs typeface="Arial Unicode MS" pitchFamily="50" charset="-127"/>
            </a:endParaRPr>
          </a:p>
          <a:p>
            <a:pPr>
              <a:lnSpc>
                <a:spcPct val="100000"/>
              </a:lnSpc>
            </a:pPr>
            <a:r>
              <a:rPr lang="en-US" sz="1100" b="0" strike="noStrike" spc="4" dirty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키/</a:t>
            </a:r>
            <a:r>
              <a:rPr lang="en-US" sz="1100" b="0" strike="noStrike" spc="4" dirty="0" err="1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몸무게</a:t>
            </a:r>
            <a:r>
              <a:rPr lang="en-US" sz="1100" b="0" strike="noStrike" spc="4" dirty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 : 178/ 65</a:t>
            </a:r>
            <a:endParaRPr lang="en-US" sz="1100" b="0" strike="noStrike" spc="-1" dirty="0">
              <a:latin typeface="HY목각파임B" pitchFamily="18" charset="-127"/>
              <a:ea typeface="HY목각파임B" pitchFamily="18" charset="-127"/>
              <a:cs typeface="Arial Unicode MS" pitchFamily="50" charset="-127"/>
            </a:endParaRPr>
          </a:p>
          <a:p>
            <a:pPr>
              <a:lnSpc>
                <a:spcPct val="100000"/>
              </a:lnSpc>
            </a:pPr>
            <a:endParaRPr lang="en-US" sz="1100" b="0" strike="noStrike" spc="-1" dirty="0">
              <a:latin typeface="HY목각파임B" pitchFamily="18" charset="-127"/>
              <a:ea typeface="HY목각파임B" pitchFamily="18" charset="-127"/>
              <a:cs typeface="Arial Unicode MS" pitchFamily="50" charset="-127"/>
            </a:endParaRPr>
          </a:p>
          <a:p>
            <a:pPr>
              <a:lnSpc>
                <a:spcPct val="100000"/>
              </a:lnSpc>
            </a:pPr>
            <a:r>
              <a:rPr lang="en-US" sz="1100" b="0" strike="noStrike" spc="4" dirty="0" err="1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특기</a:t>
            </a:r>
            <a:r>
              <a:rPr lang="en-US" sz="1100" b="0" strike="noStrike" spc="4" dirty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/</a:t>
            </a:r>
            <a:r>
              <a:rPr lang="en-US" sz="1100" b="0" strike="noStrike" spc="4" dirty="0" err="1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취미</a:t>
            </a:r>
            <a:r>
              <a:rPr lang="en-US" sz="1100" b="0" strike="noStrike" spc="4" dirty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 : </a:t>
            </a:r>
            <a:endParaRPr lang="en-US" sz="1100" b="0" strike="noStrike" spc="-1" dirty="0">
              <a:latin typeface="HY목각파임B" pitchFamily="18" charset="-127"/>
              <a:ea typeface="HY목각파임B" pitchFamily="18" charset="-127"/>
              <a:cs typeface="Arial Unicode MS" pitchFamily="50" charset="-127"/>
            </a:endParaRPr>
          </a:p>
          <a:p>
            <a:pPr>
              <a:lnSpc>
                <a:spcPct val="100000"/>
              </a:lnSpc>
            </a:pPr>
            <a:r>
              <a:rPr lang="en-US" sz="1100" b="0" strike="noStrike" spc="4" dirty="0" err="1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동래</a:t>
            </a:r>
            <a:r>
              <a:rPr lang="en-US" sz="1100" b="0" strike="noStrike" spc="4" dirty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 </a:t>
            </a:r>
            <a:r>
              <a:rPr lang="en-US" sz="1100" b="0" strike="noStrike" spc="4" dirty="0" err="1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야류</a:t>
            </a:r>
            <a:r>
              <a:rPr lang="en-US" sz="1100" b="0" strike="noStrike" spc="4" dirty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 </a:t>
            </a:r>
            <a:r>
              <a:rPr lang="en-US" sz="1100" b="0" strike="noStrike" spc="4" dirty="0" err="1" smtClean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탈춤</a:t>
            </a:r>
            <a:r>
              <a:rPr lang="en-US" sz="1100" b="0" strike="noStrike" spc="4" dirty="0" smtClean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/ </a:t>
            </a:r>
            <a:r>
              <a:rPr lang="en-US" sz="1100" b="0" strike="noStrike" spc="4" dirty="0" err="1" smtClean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부산사투리</a:t>
            </a:r>
            <a:r>
              <a:rPr lang="en-US" sz="1100" b="0" strike="noStrike" spc="4" dirty="0" smtClean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/</a:t>
            </a:r>
            <a:r>
              <a:rPr lang="ko-KR" altLang="en-US" sz="1100" b="0" strike="noStrike" spc="4" dirty="0" err="1" smtClean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스피닝강사</a:t>
            </a:r>
            <a:endParaRPr lang="en-US" altLang="ko-KR" sz="1100" spc="4" dirty="0">
              <a:latin typeface="HY목각파임B" pitchFamily="18" charset="-127"/>
              <a:ea typeface="HY목각파임B" pitchFamily="18" charset="-127"/>
              <a:cs typeface="Arial Unicode MS" pitchFamily="50" charset="-127"/>
            </a:endParaRPr>
          </a:p>
          <a:p>
            <a:pPr>
              <a:lnSpc>
                <a:spcPct val="100000"/>
              </a:lnSpc>
            </a:pPr>
            <a:r>
              <a:rPr lang="en-US" sz="1100" b="0" strike="noStrike" spc="4" dirty="0" smtClean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/</a:t>
            </a:r>
            <a:r>
              <a:rPr lang="en-US" sz="1100" b="0" strike="noStrike" spc="4" dirty="0" err="1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장구,북,징</a:t>
            </a:r>
            <a:r>
              <a:rPr lang="en-US" sz="1100" b="0" strike="noStrike" spc="4" dirty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/</a:t>
            </a:r>
            <a:r>
              <a:rPr lang="en-US" sz="1100" b="0" strike="noStrike" spc="4" dirty="0" err="1" smtClean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버스운전</a:t>
            </a:r>
            <a:r>
              <a:rPr lang="ko-KR" altLang="en-US" sz="1100" b="0" strike="noStrike" spc="4" smtClean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병 출신</a:t>
            </a:r>
            <a:r>
              <a:rPr lang="en-US" sz="1100" b="0" strike="noStrike" spc="4" smtClean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 </a:t>
            </a:r>
            <a:r>
              <a:rPr lang="en-US" sz="1100" b="0" strike="noStrike" spc="4" dirty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(</a:t>
            </a:r>
            <a:r>
              <a:rPr lang="en-US" sz="1100" b="0" strike="noStrike" spc="4" dirty="0" err="1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대형면허</a:t>
            </a:r>
            <a:r>
              <a:rPr lang="en-US" sz="1100" b="0" strike="noStrike" spc="4" dirty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 </a:t>
            </a:r>
            <a:r>
              <a:rPr lang="en-US" sz="1100" b="0" strike="noStrike" spc="4" dirty="0" err="1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소지</a:t>
            </a:r>
            <a:r>
              <a:rPr lang="en-US" sz="1100" b="0" strike="noStrike" spc="4" dirty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)</a:t>
            </a:r>
            <a:endParaRPr lang="en-US" sz="1100" b="0" strike="noStrike" spc="-1" dirty="0">
              <a:latin typeface="HY목각파임B" pitchFamily="18" charset="-127"/>
              <a:ea typeface="HY목각파임B" pitchFamily="18" charset="-127"/>
              <a:cs typeface="Arial Unicode MS" pitchFamily="50" charset="-127"/>
            </a:endParaRPr>
          </a:p>
          <a:p>
            <a:pPr>
              <a:lnSpc>
                <a:spcPct val="100000"/>
              </a:lnSpc>
            </a:pPr>
            <a:endParaRPr lang="en-US" sz="1100" b="0" strike="noStrike" spc="-1" dirty="0">
              <a:latin typeface="HY목각파임B" pitchFamily="18" charset="-127"/>
              <a:ea typeface="HY목각파임B" pitchFamily="18" charset="-127"/>
              <a:cs typeface="Arial Unicode MS" pitchFamily="50" charset="-127"/>
            </a:endParaRPr>
          </a:p>
          <a:p>
            <a:pPr>
              <a:lnSpc>
                <a:spcPct val="100000"/>
              </a:lnSpc>
            </a:pPr>
            <a:r>
              <a:rPr lang="en-US" sz="1100" b="0" strike="noStrike" spc="4" dirty="0" err="1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학력</a:t>
            </a:r>
            <a:r>
              <a:rPr lang="en-US" sz="1100" b="0" strike="noStrike" spc="4" dirty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 : </a:t>
            </a:r>
            <a:endParaRPr lang="en-US" sz="1100" b="0" strike="noStrike" spc="4" dirty="0" smtClean="0">
              <a:latin typeface="HY목각파임B" pitchFamily="18" charset="-127"/>
              <a:ea typeface="HY목각파임B" pitchFamily="18" charset="-127"/>
              <a:cs typeface="Arial Unicode MS" pitchFamily="50" charset="-127"/>
            </a:endParaRPr>
          </a:p>
          <a:p>
            <a:pPr>
              <a:lnSpc>
                <a:spcPct val="100000"/>
              </a:lnSpc>
            </a:pPr>
            <a:r>
              <a:rPr lang="en-US" sz="1100" b="0" strike="noStrike" spc="4" dirty="0" err="1" smtClean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경성대학교</a:t>
            </a:r>
            <a:r>
              <a:rPr lang="en-US" sz="1100" b="0" strike="noStrike" spc="4" dirty="0" smtClean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 </a:t>
            </a:r>
            <a:r>
              <a:rPr lang="en-US" sz="1100" b="0" strike="noStrike" spc="4" dirty="0" err="1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연극영화학부</a:t>
            </a:r>
            <a:r>
              <a:rPr lang="en-US" sz="1100" b="0" strike="noStrike" spc="4" dirty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 </a:t>
            </a:r>
            <a:r>
              <a:rPr lang="en-US" sz="1100" b="0" strike="noStrike" spc="4" dirty="0" err="1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연기전공</a:t>
            </a:r>
            <a:r>
              <a:rPr lang="en-US" sz="1100" b="0" strike="noStrike" spc="4" dirty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 </a:t>
            </a:r>
            <a:r>
              <a:rPr lang="en-US" sz="1100" b="0" strike="noStrike" spc="4" dirty="0" err="1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졸업</a:t>
            </a:r>
            <a:endParaRPr lang="en-US" sz="1100" b="0" strike="noStrike" spc="-1" dirty="0">
              <a:latin typeface="HY목각파임B" pitchFamily="18" charset="-127"/>
              <a:ea typeface="HY목각파임B" pitchFamily="18" charset="-127"/>
              <a:cs typeface="Arial Unicode MS" pitchFamily="50" charset="-127"/>
            </a:endParaRPr>
          </a:p>
          <a:p>
            <a:pPr>
              <a:lnSpc>
                <a:spcPct val="100000"/>
              </a:lnSpc>
            </a:pPr>
            <a:endParaRPr lang="en-US" sz="1200" b="0" strike="noStrike" spc="-1" dirty="0">
              <a:latin typeface="HY목각파임B" pitchFamily="18" charset="-127"/>
              <a:ea typeface="HY목각파임B" pitchFamily="18" charset="-127"/>
              <a:cs typeface="Arial Unicode MS" pitchFamily="50" charset="-127"/>
            </a:endParaRPr>
          </a:p>
          <a:p>
            <a:pPr>
              <a:lnSpc>
                <a:spcPct val="100000"/>
              </a:lnSpc>
            </a:pPr>
            <a:endParaRPr lang="en-US" altLang="ko-KR" sz="1200" b="1" spc="4" dirty="0" smtClean="0">
              <a:latin typeface="HY목각파임B" pitchFamily="18" charset="-127"/>
              <a:ea typeface="HY목각파임B" pitchFamily="18" charset="-127"/>
              <a:cs typeface="Arial Unicode MS" pitchFamily="50" charset="-127"/>
            </a:endParaRPr>
          </a:p>
          <a:p>
            <a:pPr>
              <a:lnSpc>
                <a:spcPct val="100000"/>
              </a:lnSpc>
            </a:pPr>
            <a:r>
              <a:rPr lang="ko-KR" altLang="en-US" sz="1600" b="1" spc="4" dirty="0" smtClean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경력 사항</a:t>
            </a:r>
            <a:endParaRPr lang="en-US" altLang="ko-KR" sz="1600" spc="-1" dirty="0">
              <a:latin typeface="HY목각파임B" pitchFamily="18" charset="-127"/>
              <a:ea typeface="HY목각파임B" pitchFamily="18" charset="-127"/>
              <a:cs typeface="Arial Unicode MS" pitchFamily="50" charset="-127"/>
            </a:endParaRPr>
          </a:p>
          <a:p>
            <a:pPr>
              <a:lnSpc>
                <a:spcPct val="100000"/>
              </a:lnSpc>
            </a:pPr>
            <a:endParaRPr lang="en-US" altLang="ko-KR" sz="1200" spc="-1" dirty="0">
              <a:latin typeface="HY목각파임B" pitchFamily="18" charset="-127"/>
              <a:ea typeface="HY목각파임B" pitchFamily="18" charset="-127"/>
              <a:cs typeface="Arial Unicode MS" pitchFamily="50" charset="-127"/>
            </a:endParaRPr>
          </a:p>
          <a:p>
            <a:pPr>
              <a:lnSpc>
                <a:spcPct val="100000"/>
              </a:lnSpc>
            </a:pPr>
            <a:r>
              <a:rPr lang="en-US" altLang="ko-KR" sz="1100" spc="4" dirty="0" err="1" smtClean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단편</a:t>
            </a:r>
            <a:r>
              <a:rPr lang="en-US" altLang="ko-KR" sz="1100" spc="4" dirty="0" smtClean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 </a:t>
            </a:r>
            <a:r>
              <a:rPr lang="en-US" altLang="ko-KR" sz="1100" spc="4" dirty="0" err="1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독립</a:t>
            </a:r>
            <a:r>
              <a:rPr lang="en-US" altLang="ko-KR" sz="1100" spc="4" dirty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 - </a:t>
            </a:r>
            <a:r>
              <a:rPr lang="en-US" altLang="ko-KR" sz="1100" spc="4" dirty="0" err="1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고독</a:t>
            </a:r>
            <a:r>
              <a:rPr lang="en-US" altLang="ko-KR" sz="1100" spc="4" dirty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 / </a:t>
            </a:r>
            <a:r>
              <a:rPr lang="en-US" altLang="ko-KR" sz="1100" spc="4" dirty="0" err="1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장길</a:t>
            </a:r>
            <a:r>
              <a:rPr lang="en-US" altLang="ko-KR" sz="1100" spc="4" dirty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 (</a:t>
            </a:r>
            <a:r>
              <a:rPr lang="en-US" altLang="ko-KR" sz="1100" spc="4" dirty="0" err="1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고등학생</a:t>
            </a:r>
            <a:r>
              <a:rPr lang="en-US" altLang="ko-KR" sz="1100" spc="4" dirty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 </a:t>
            </a:r>
            <a:r>
              <a:rPr lang="en-US" altLang="ko-KR" sz="1100" spc="4" dirty="0" err="1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양아치</a:t>
            </a:r>
            <a:r>
              <a:rPr lang="en-US" altLang="ko-KR" sz="1100" spc="4" dirty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)역</a:t>
            </a:r>
            <a:endParaRPr lang="en-US" altLang="ko-KR" sz="1100" spc="-1" dirty="0">
              <a:latin typeface="HY목각파임B" pitchFamily="18" charset="-127"/>
              <a:ea typeface="HY목각파임B" pitchFamily="18" charset="-127"/>
              <a:cs typeface="Arial Unicode MS" pitchFamily="50" charset="-127"/>
            </a:endParaRPr>
          </a:p>
          <a:p>
            <a:pPr>
              <a:lnSpc>
                <a:spcPct val="100000"/>
              </a:lnSpc>
            </a:pPr>
            <a:r>
              <a:rPr lang="en-US" altLang="ko-KR" sz="1100" spc="4" dirty="0" err="1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단편</a:t>
            </a:r>
            <a:r>
              <a:rPr lang="en-US" altLang="ko-KR" sz="1100" spc="4" dirty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 </a:t>
            </a:r>
            <a:r>
              <a:rPr lang="en-US" altLang="ko-KR" sz="1100" spc="4" dirty="0" err="1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독립</a:t>
            </a:r>
            <a:r>
              <a:rPr lang="en-US" altLang="ko-KR" sz="1100" spc="4" dirty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 – </a:t>
            </a:r>
            <a:r>
              <a:rPr lang="en-US" altLang="ko-KR" sz="1100" spc="4" dirty="0" err="1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세상을</a:t>
            </a:r>
            <a:r>
              <a:rPr lang="en-US" altLang="ko-KR" sz="1100" spc="4" dirty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 </a:t>
            </a:r>
            <a:r>
              <a:rPr lang="en-US" altLang="ko-KR" sz="1100" spc="4" dirty="0" err="1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바라보는</a:t>
            </a:r>
            <a:r>
              <a:rPr lang="en-US" altLang="ko-KR" sz="1100" spc="4" dirty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 </a:t>
            </a:r>
            <a:r>
              <a:rPr lang="en-US" altLang="ko-KR" sz="1100" spc="4" dirty="0" err="1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시각</a:t>
            </a:r>
            <a:r>
              <a:rPr lang="en-US" altLang="ko-KR" sz="1100" spc="4" dirty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 </a:t>
            </a:r>
            <a:endParaRPr lang="en-US" altLang="ko-KR" sz="1100" spc="-1" dirty="0">
              <a:latin typeface="HY목각파임B" pitchFamily="18" charset="-127"/>
              <a:ea typeface="HY목각파임B" pitchFamily="18" charset="-127"/>
              <a:cs typeface="Arial Unicode MS" pitchFamily="50" charset="-127"/>
            </a:endParaRPr>
          </a:p>
          <a:p>
            <a:pPr>
              <a:lnSpc>
                <a:spcPct val="100000"/>
              </a:lnSpc>
            </a:pPr>
            <a:r>
              <a:rPr lang="en-US" altLang="ko-KR" sz="1100" spc="4" dirty="0" err="1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단편</a:t>
            </a:r>
            <a:r>
              <a:rPr lang="en-US" altLang="ko-KR" sz="1100" spc="4" dirty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 </a:t>
            </a:r>
            <a:r>
              <a:rPr lang="en-US" altLang="ko-KR" sz="1100" spc="4" dirty="0" err="1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독립</a:t>
            </a:r>
            <a:r>
              <a:rPr lang="en-US" altLang="ko-KR" sz="1100" spc="4" dirty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 – </a:t>
            </a:r>
            <a:r>
              <a:rPr lang="en-US" altLang="ko-KR" sz="1100" spc="4" dirty="0" err="1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원더풀</a:t>
            </a:r>
            <a:r>
              <a:rPr lang="en-US" altLang="ko-KR" sz="1100" spc="4" dirty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 </a:t>
            </a:r>
            <a:r>
              <a:rPr lang="en-US" altLang="ko-KR" sz="1100" spc="4" dirty="0" err="1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데이</a:t>
            </a:r>
            <a:r>
              <a:rPr lang="en-US" altLang="ko-KR" sz="1100" spc="4" dirty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 / </a:t>
            </a:r>
            <a:r>
              <a:rPr lang="en-US" altLang="ko-KR" sz="1100" spc="4" dirty="0" err="1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부킹남</a:t>
            </a:r>
            <a:r>
              <a:rPr lang="en-US" altLang="ko-KR" sz="1100" spc="4" dirty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 역</a:t>
            </a:r>
            <a:endParaRPr lang="en-US" altLang="ko-KR" sz="1100" spc="-1" dirty="0">
              <a:latin typeface="HY목각파임B" pitchFamily="18" charset="-127"/>
              <a:ea typeface="HY목각파임B" pitchFamily="18" charset="-127"/>
              <a:cs typeface="Arial Unicode MS" pitchFamily="50" charset="-127"/>
            </a:endParaRPr>
          </a:p>
          <a:p>
            <a:pPr>
              <a:lnSpc>
                <a:spcPct val="100000"/>
              </a:lnSpc>
            </a:pPr>
            <a:r>
              <a:rPr lang="en-US" altLang="ko-KR" sz="1100" spc="4" dirty="0" err="1" smtClean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웹드라마</a:t>
            </a:r>
            <a:r>
              <a:rPr lang="en-US" altLang="ko-KR" sz="1100" spc="4" dirty="0" err="1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-옆집마녀제이</a:t>
            </a:r>
            <a:r>
              <a:rPr lang="en-US" altLang="ko-KR" sz="1100" spc="4" dirty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 </a:t>
            </a:r>
            <a:endParaRPr lang="en-US" altLang="ko-KR" sz="1100" spc="-1" dirty="0">
              <a:latin typeface="HY목각파임B" pitchFamily="18" charset="-127"/>
              <a:ea typeface="HY목각파임B" pitchFamily="18" charset="-127"/>
              <a:cs typeface="Arial Unicode MS" pitchFamily="50" charset="-127"/>
            </a:endParaRPr>
          </a:p>
          <a:p>
            <a:pPr>
              <a:lnSpc>
                <a:spcPct val="100000"/>
              </a:lnSpc>
            </a:pPr>
            <a:r>
              <a:rPr lang="en-US" altLang="ko-KR" sz="1100" spc="4" dirty="0" err="1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드라마-여신강림</a:t>
            </a:r>
            <a:r>
              <a:rPr lang="en-US" altLang="ko-KR" sz="1100" spc="4" dirty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 </a:t>
            </a:r>
            <a:endParaRPr lang="en-US" altLang="ko-KR" sz="1100" spc="-1" dirty="0">
              <a:latin typeface="HY목각파임B" pitchFamily="18" charset="-127"/>
              <a:ea typeface="HY목각파임B" pitchFamily="18" charset="-127"/>
              <a:cs typeface="Arial Unicode MS" pitchFamily="50" charset="-127"/>
            </a:endParaRPr>
          </a:p>
          <a:p>
            <a:pPr>
              <a:lnSpc>
                <a:spcPct val="100000"/>
              </a:lnSpc>
            </a:pPr>
            <a:r>
              <a:rPr lang="en-US" altLang="ko-KR" sz="1100" spc="4" dirty="0" err="1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드라마</a:t>
            </a:r>
            <a:r>
              <a:rPr lang="en-US" altLang="ko-KR" sz="1100" spc="4" dirty="0" smtClean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- </a:t>
            </a:r>
            <a:r>
              <a:rPr lang="en-US" altLang="ko-KR" sz="1100" spc="4" dirty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‘youth’-</a:t>
            </a:r>
            <a:r>
              <a:rPr lang="ko-KR" altLang="en-US" sz="1100" spc="4" dirty="0" err="1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처돌이</a:t>
            </a:r>
            <a:r>
              <a:rPr lang="ko-KR" altLang="en-US" sz="1100" spc="4" dirty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 친구</a:t>
            </a:r>
            <a:r>
              <a:rPr lang="en-US" altLang="ko-KR" sz="1100" spc="4" dirty="0" smtClean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3</a:t>
            </a:r>
            <a:endParaRPr lang="en-US" altLang="ko-KR" sz="1100" spc="-1" dirty="0">
              <a:latin typeface="HY목각파임B" pitchFamily="18" charset="-127"/>
              <a:ea typeface="HY목각파임B" pitchFamily="18" charset="-127"/>
              <a:cs typeface="Arial Unicode MS" pitchFamily="50" charset="-127"/>
            </a:endParaRPr>
          </a:p>
          <a:p>
            <a:pPr>
              <a:lnSpc>
                <a:spcPct val="100000"/>
              </a:lnSpc>
            </a:pPr>
            <a:r>
              <a:rPr lang="en-US" altLang="ko-KR" sz="1100" spc="4" dirty="0" err="1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드라마-모범</a:t>
            </a:r>
            <a:r>
              <a:rPr lang="en-US" altLang="ko-KR" sz="1100" spc="4" dirty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 </a:t>
            </a:r>
            <a:r>
              <a:rPr lang="en-US" altLang="ko-KR" sz="1100" spc="4" dirty="0" err="1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택시</a:t>
            </a:r>
            <a:r>
              <a:rPr lang="en-US" altLang="ko-KR" sz="1100" spc="4" dirty="0">
                <a:latin typeface="HY목각파임B" pitchFamily="18" charset="-127"/>
                <a:ea typeface="HY목각파임B" pitchFamily="18" charset="-127"/>
                <a:cs typeface="Arial Unicode MS" pitchFamily="50" charset="-127"/>
              </a:rPr>
              <a:t> </a:t>
            </a:r>
            <a:endParaRPr lang="en-US" altLang="ko-KR" sz="1100" spc="-1" dirty="0">
              <a:latin typeface="HY목각파임B" pitchFamily="18" charset="-127"/>
              <a:ea typeface="HY목각파임B" pitchFamily="18" charset="-127"/>
              <a:cs typeface="Arial Unicode MS" pitchFamily="50" charset="-127"/>
            </a:endParaRPr>
          </a:p>
          <a:p>
            <a:pPr>
              <a:lnSpc>
                <a:spcPct val="100000"/>
              </a:lnSpc>
            </a:pPr>
            <a:endParaRPr lang="en-US" altLang="ko-KR" sz="1200" spc="-1" dirty="0">
              <a:latin typeface="굴림"/>
            </a:endParaRPr>
          </a:p>
          <a:p>
            <a:pPr>
              <a:lnSpc>
                <a:spcPct val="100000"/>
              </a:lnSpc>
            </a:pPr>
            <a:endParaRPr lang="en-US" altLang="ko-KR" sz="1100" spc="-1" dirty="0">
              <a:latin typeface="굴림"/>
            </a:endParaRPr>
          </a:p>
          <a:p>
            <a:pPr>
              <a:lnSpc>
                <a:spcPct val="100000"/>
              </a:lnSpc>
            </a:pPr>
            <a:endParaRPr lang="en-US" altLang="ko-KR" sz="1100" spc="-1" dirty="0">
              <a:latin typeface="굴림"/>
            </a:endParaRPr>
          </a:p>
          <a:p>
            <a:pPr>
              <a:lnSpc>
                <a:spcPct val="100000"/>
              </a:lnSpc>
            </a:pPr>
            <a:endParaRPr lang="en-US" altLang="ko-KR" sz="1100" spc="-1" dirty="0">
              <a:latin typeface="굴림"/>
            </a:endParaRPr>
          </a:p>
          <a:p>
            <a:pPr>
              <a:lnSpc>
                <a:spcPct val="100000"/>
              </a:lnSpc>
            </a:pPr>
            <a:endParaRPr lang="en-US" altLang="ko-KR" sz="1100" spc="-1" dirty="0">
              <a:latin typeface="굴림"/>
            </a:endParaRPr>
          </a:p>
          <a:p>
            <a:pPr>
              <a:lnSpc>
                <a:spcPct val="100000"/>
              </a:lnSpc>
            </a:pPr>
            <a:endParaRPr lang="en-US" altLang="ko-KR" sz="1100" spc="-1" dirty="0">
              <a:latin typeface="굴림"/>
            </a:endParaRPr>
          </a:p>
          <a:p>
            <a:pPr>
              <a:lnSpc>
                <a:spcPct val="100000"/>
              </a:lnSpc>
            </a:pPr>
            <a:r>
              <a:rPr lang="en-US" sz="1100" b="0" strike="noStrike" spc="4" dirty="0" smtClean="0">
                <a:solidFill>
                  <a:srgbClr val="000000"/>
                </a:solidFill>
                <a:latin typeface="MV Boli"/>
                <a:ea typeface="MV Boli"/>
              </a:rPr>
              <a:t> </a:t>
            </a:r>
            <a:endParaRPr lang="en-US" sz="1100" b="0" strike="noStrike" spc="-1" dirty="0">
              <a:latin typeface="굴림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0"/>
            <a:ext cx="4619641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5" y="379546"/>
            <a:ext cx="2020607" cy="3030910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912" y="370865"/>
            <a:ext cx="2605199" cy="3994239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660559"/>
            <a:ext cx="844949" cy="842228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046" y="3500004"/>
            <a:ext cx="2013620" cy="3020429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357166"/>
            <a:ext cx="4143403" cy="62151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광선">
  <a:themeElements>
    <a:clrScheme name="광선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광선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광선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1859</TotalTime>
  <Words>99</Words>
  <Application>Microsoft Office PowerPoint</Application>
  <PresentationFormat>화면 슬라이드 쇼(4:3)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2</vt:i4>
      </vt:variant>
    </vt:vector>
  </HeadingPairs>
  <TitlesOfParts>
    <vt:vector size="4" baseType="lpstr">
      <vt:lpstr>Office Theme</vt:lpstr>
      <vt:lpstr>광선</vt:lpstr>
      <vt:lpstr>PowerPoint 프레젠테이션</vt:lpstr>
      <vt:lpstr>PowerPoint 프레젠테이션</vt:lpstr>
    </vt:vector>
  </TitlesOfParts>
  <Company>Home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Kyong-Yong</dc:creator>
  <cp:lastModifiedBy>김진영</cp:lastModifiedBy>
  <cp:revision>28</cp:revision>
  <dcterms:created xsi:type="dcterms:W3CDTF">2018-12-05T13:53:11Z</dcterms:created>
  <dcterms:modified xsi:type="dcterms:W3CDTF">2022-01-25T05:13:37Z</dcterms:modified>
  <dc:language>ko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8.5</vt:lpwstr>
  </property>
  <property fmtid="{D5CDD505-2E9C-101B-9397-08002B2CF9AE}" pid="3" name="Company">
    <vt:lpwstr>Home Office</vt:lpwstr>
  </property>
  <property fmtid="{D5CDD505-2E9C-101B-9397-08002B2CF9AE}" pid="4" name="HiddenSlides">
    <vt:i4>0</vt:i4>
  </property>
  <property fmtid="{D5CDD505-2E9C-101B-9397-08002B2CF9AE}" pid="5" name="MMClips">
    <vt:i4>0</vt:i4>
  </property>
  <property fmtid="{D5CDD505-2E9C-101B-9397-08002B2CF9AE}" pid="6" name="Notes">
    <vt:i4>0</vt:i4>
  </property>
  <property fmtid="{D5CDD505-2E9C-101B-9397-08002B2CF9AE}" pid="7" name="Slides">
    <vt:i4>2</vt:i4>
  </property>
</Properties>
</file>