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5952"/>
    <a:srgbClr val="3E4A46"/>
    <a:srgbClr val="DBD7CB"/>
    <a:srgbClr val="CFC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>
        <p:scale>
          <a:sx n="75" d="100"/>
          <a:sy n="75" d="100"/>
        </p:scale>
        <p:origin x="372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C10599-EE08-433B-8DB9-77FCBEE16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742C91B-3395-41A5-BC0B-B12CA9D74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1" indent="0" algn="ctr">
              <a:buNone/>
              <a:defRPr sz="2000"/>
            </a:lvl2pPr>
            <a:lvl3pPr marL="914422" indent="0" algn="ctr">
              <a:buNone/>
              <a:defRPr sz="1801"/>
            </a:lvl3pPr>
            <a:lvl4pPr marL="1371635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8" indent="0" algn="ctr">
              <a:buNone/>
              <a:defRPr sz="1600"/>
            </a:lvl7pPr>
            <a:lvl8pPr marL="3200481" indent="0" algn="ctr">
              <a:buNone/>
              <a:defRPr sz="1600"/>
            </a:lvl8pPr>
            <a:lvl9pPr marL="3657692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1920959-2999-4EBF-A98D-E6B9701C2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A8833-44C2-448D-B2EF-6B337B32C3F2}" type="datetimeFigureOut">
              <a:rPr lang="ko-KR" altLang="en-US" smtClean="0"/>
              <a:t>2022-03-08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341A210-D4FE-4AAB-AD96-2A9BA0EFB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51D89CB-B63B-43E1-B9B8-F002967BF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9401-B31A-45E6-A718-58C6F251CE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5799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8199D8-3318-43F3-B9E9-7579A1C4F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7D0A671-0DF9-4B59-BA69-64D6B2FA9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641D9C-61E5-4121-9F9A-06D794A62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A8833-44C2-448D-B2EF-6B337B32C3F2}" type="datetimeFigureOut">
              <a:rPr lang="ko-KR" altLang="en-US" smtClean="0"/>
              <a:t>2022-03-08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F8DE3B6-8C05-4B37-8A26-F1FF674C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05FA411-C3E4-4F1F-9D93-FBE6DE4EB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9401-B31A-45E6-A718-58C6F251CE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7200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8E46AFF-830C-4EE2-ACE2-723E419FCF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78AD809-E75D-4294-AF88-D2AC443A2F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BE38A30-77C0-4667-A109-472237672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A8833-44C2-448D-B2EF-6B337B32C3F2}" type="datetimeFigureOut">
              <a:rPr lang="ko-KR" altLang="en-US" smtClean="0"/>
              <a:t>2022-03-08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F0BB675-78B6-4C8A-AB29-47252209E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9511E90-F4F3-462D-9191-BB110AA84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9401-B31A-45E6-A718-58C6F251CE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295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421EB5-A2A3-4AAE-9A45-94B9BE9A2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78C281-09E2-4F91-A29C-6BAC3FDFD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6A346F5-E427-41A9-903D-E8B9E140E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A8833-44C2-448D-B2EF-6B337B32C3F2}" type="datetimeFigureOut">
              <a:rPr lang="ko-KR" altLang="en-US" smtClean="0"/>
              <a:t>2022-03-08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1298B32-2DE6-4EF6-9FE3-8B2509F97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B3E3EA5-0DDF-4B71-96F0-B1ECE64B6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9401-B31A-45E6-A718-58C6F251CE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3561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44BC96-8B44-4F0E-B6A1-0DCF7462C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3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7C00925-04CE-49CF-862A-063AC84D2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2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9E46F75-B2E6-4A41-93DD-A8878BDE8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A8833-44C2-448D-B2EF-6B337B32C3F2}" type="datetimeFigureOut">
              <a:rPr lang="ko-KR" altLang="en-US" smtClean="0"/>
              <a:t>2022-03-08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8E64CC5-EF40-4A15-991D-235E0F113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A0E5E07-BE6D-49D4-9533-DB1D0CB5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9401-B31A-45E6-A718-58C6F251CE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974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7EA6A8-580A-4D42-AD7E-3837DC287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B46DA18-3BEE-4156-85EB-EB32E6161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78CC4BF-F6DD-4618-9DED-2F46193C4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C0F5A3C-77D0-4769-9600-6E11634BC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A8833-44C2-448D-B2EF-6B337B32C3F2}" type="datetimeFigureOut">
              <a:rPr lang="ko-KR" altLang="en-US" smtClean="0"/>
              <a:t>2022-03-08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2FA71B4-6238-49BE-B356-E6CB47FAC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3E8F5E9-8679-43DE-B27F-C1D5A17D7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9401-B31A-45E6-A718-58C6F251CE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333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2D90D8-56A6-4796-8273-BA96CDD7B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1DB039A-DA45-4FF7-B3CE-4F445AE4D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1D50628-C73B-4DF5-A91A-AFDF40299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E615C81-3774-4924-A257-BD27664626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549FDB9-1816-4F9C-B0AC-BF0873AE45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2725F24-F0CA-4B91-BB90-2C9F03874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A8833-44C2-448D-B2EF-6B337B32C3F2}" type="datetimeFigureOut">
              <a:rPr lang="ko-KR" altLang="en-US" smtClean="0"/>
              <a:t>2022-03-08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214C9AA-9345-4B95-BE2F-45B03E9E5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91DAF9D-B3C4-49F2-A802-D1EF2E6A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9401-B31A-45E6-A718-58C6F251CE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196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9D49AA-8716-4895-9E94-0B42AF203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16F1681-DAD6-4A4A-80F7-FDB29AD38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A8833-44C2-448D-B2EF-6B337B32C3F2}" type="datetimeFigureOut">
              <a:rPr lang="ko-KR" altLang="en-US" smtClean="0"/>
              <a:t>2022-03-08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5B46A7B-BE56-4D6E-99BF-6EF1B09B1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F946F22-D1D3-4FD0-8A12-9FD848D1C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9401-B31A-45E6-A718-58C6F251CE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044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EECB841-EADE-4B4B-A10A-8EC36E80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A8833-44C2-448D-B2EF-6B337B32C3F2}" type="datetimeFigureOut">
              <a:rPr lang="ko-KR" altLang="en-US" smtClean="0"/>
              <a:t>2022-03-08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7086B60-8454-46B5-90F1-D51B20983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46CD5B4-88DC-4BA5-A655-3047A1D7B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9401-B31A-45E6-A718-58C6F251CE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520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03B817-302A-456D-B5E1-A578E5B39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7E2C7A6-AB71-4902-93C0-A8B157404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25E9029-A2A1-4F64-AA95-7849743BC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2" indent="0">
              <a:buNone/>
              <a:defRPr sz="1200"/>
            </a:lvl3pPr>
            <a:lvl4pPr marL="1371635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1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C6CCBA8-3D6F-46D9-91BB-1DC0955D5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A8833-44C2-448D-B2EF-6B337B32C3F2}" type="datetimeFigureOut">
              <a:rPr lang="ko-KR" altLang="en-US" smtClean="0"/>
              <a:t>2022-03-08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628F0E7-2C15-4D79-BFF2-442C5F58E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4B7AA88-CAB6-4128-A5B6-4AED50430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9401-B31A-45E6-A718-58C6F251CE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8371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4F0416-B3C3-44C5-8A85-59FC9C32A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47760BB-4956-4A53-AFDB-5D569BB908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2" indent="0">
              <a:buNone/>
              <a:defRPr sz="2400"/>
            </a:lvl3pPr>
            <a:lvl4pPr marL="1371635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8" indent="0">
              <a:buNone/>
              <a:defRPr sz="2000"/>
            </a:lvl7pPr>
            <a:lvl8pPr marL="3200481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F942170-5757-4C4B-8377-DDCFCC477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2" indent="0">
              <a:buNone/>
              <a:defRPr sz="1200"/>
            </a:lvl3pPr>
            <a:lvl4pPr marL="1371635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1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047E66C-8D72-44B8-AC0E-CE8D39EBC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A8833-44C2-448D-B2EF-6B337B32C3F2}" type="datetimeFigureOut">
              <a:rPr lang="ko-KR" altLang="en-US" smtClean="0"/>
              <a:t>2022-03-08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F7EFCC2-B012-4877-A1BA-26F0940F8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AF47903-AE7D-4EB4-8E6B-549B1AA74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9401-B31A-45E6-A718-58C6F251CE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10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B718C95-AA40-4DDB-9DB6-08AA52E84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C832AF8-DAC0-47C4-B49A-BDC6E85FA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172BC31-1726-4B0C-A899-C30ECBFD40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A8833-44C2-448D-B2EF-6B337B32C3F2}" type="datetimeFigureOut">
              <a:rPr lang="ko-KR" altLang="en-US" smtClean="0"/>
              <a:t>2022-03-08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F12D3F9-6F34-4610-A912-A6832863FD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E86095-4CC3-4779-BF7E-C9286C595F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39401-B31A-45E6-A718-58C6F251CE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157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22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7" indent="-228607" algn="l" defTabSz="914422" rtl="0" eaLnBrk="1" latinLnBrk="1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7" algn="l" defTabSz="914422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7" algn="l" defTabSz="914422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7" algn="l" defTabSz="914422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3" indent="-228607" algn="l" defTabSz="914422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4" indent="-228607" algn="l" defTabSz="914422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7" algn="l" defTabSz="914422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2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2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22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2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2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2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2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2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1" algn="l" defTabSz="914422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2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F4EBCD6-DD35-4D77-B9BE-2EDE552EA64C}"/>
              </a:ext>
            </a:extLst>
          </p:cNvPr>
          <p:cNvSpPr txBox="1"/>
          <p:nvPr/>
        </p:nvSpPr>
        <p:spPr>
          <a:xfrm>
            <a:off x="6096000" y="721994"/>
            <a:ext cx="4972050" cy="6156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80" panose="02020603020101020101" pitchFamily="18" charset="-127"/>
                <a:ea typeface="210 M고딕 080" panose="02020603020101020101" pitchFamily="18" charset="-127"/>
              </a:rPr>
              <a:t>원유준</a:t>
            </a:r>
            <a:r>
              <a:rPr lang="ko-KR" altLang="en-US" sz="180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80" panose="02020603020101020101" pitchFamily="18" charset="-127"/>
                <a:ea typeface="210 M고딕 080" panose="02020603020101020101" pitchFamily="18" charset="-127"/>
              </a:rPr>
              <a:t> </a:t>
            </a:r>
            <a:r>
              <a:rPr lang="en-US" altLang="ko-KR" sz="180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80" panose="02020603020101020101" pitchFamily="18" charset="-127"/>
                <a:ea typeface="210 M고딕 080" panose="02020603020101020101" pitchFamily="18" charset="-127"/>
              </a:rPr>
              <a:t>Won Yu-Jun</a:t>
            </a:r>
            <a:endParaRPr lang="en-US" altLang="ko-KR" sz="4800" spc="300" dirty="0">
              <a:solidFill>
                <a:schemeClr val="tx1">
                  <a:lumMod val="85000"/>
                  <a:lumOff val="15000"/>
                </a:schemeClr>
              </a:solidFill>
              <a:latin typeface="210 M고딕 080" panose="02020603020101020101" pitchFamily="18" charset="-127"/>
              <a:ea typeface="210 M고딕 080" panose="02020603020101020101" pitchFamily="18" charset="-127"/>
            </a:endParaRPr>
          </a:p>
          <a:p>
            <a:r>
              <a:rPr lang="en-US" altLang="ko-KR" sz="3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80" panose="02020603020101020101" pitchFamily="18" charset="-127"/>
                <a:ea typeface="210 M고딕 080" panose="02020603020101020101" pitchFamily="18" charset="-127"/>
              </a:rPr>
              <a:t>1995.02</a:t>
            </a:r>
            <a:r>
              <a:rPr lang="en-US" altLang="ko-KR" sz="2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80" panose="02020603020101020101" pitchFamily="18" charset="-127"/>
                <a:ea typeface="210 M고딕 080" panose="02020603020101020101" pitchFamily="18" charset="-127"/>
              </a:rPr>
              <a:t>(</a:t>
            </a:r>
            <a:r>
              <a:rPr lang="ko-KR" altLang="en-US" sz="2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80" panose="02020603020101020101" pitchFamily="18" charset="-127"/>
                <a:ea typeface="210 M고딕 080" panose="02020603020101020101" pitchFamily="18" charset="-127"/>
              </a:rPr>
              <a:t>만 </a:t>
            </a:r>
            <a:r>
              <a:rPr lang="en-US" altLang="ko-KR" sz="2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80" panose="02020603020101020101" pitchFamily="18" charset="-127"/>
                <a:ea typeface="210 M고딕 080" panose="02020603020101020101" pitchFamily="18" charset="-127"/>
              </a:rPr>
              <a:t>27</a:t>
            </a:r>
            <a:r>
              <a:rPr lang="ko-KR" altLang="en-US" sz="2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80" panose="02020603020101020101" pitchFamily="18" charset="-127"/>
                <a:ea typeface="210 M고딕 080" panose="02020603020101020101" pitchFamily="18" charset="-127"/>
              </a:rPr>
              <a:t>세</a:t>
            </a:r>
            <a:r>
              <a:rPr lang="en-US" altLang="ko-KR" sz="2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80" panose="02020603020101020101" pitchFamily="18" charset="-127"/>
                <a:ea typeface="210 M고딕 080" panose="02020603020101020101" pitchFamily="18" charset="-127"/>
              </a:rPr>
              <a:t>)</a:t>
            </a:r>
            <a:endParaRPr lang="en-US" altLang="ko-KR" sz="3600" spc="300" dirty="0">
              <a:solidFill>
                <a:schemeClr val="tx1">
                  <a:lumMod val="85000"/>
                  <a:lumOff val="15000"/>
                </a:schemeClr>
              </a:solidFill>
              <a:latin typeface="210 M고딕 080" panose="02020603020101020101" pitchFamily="18" charset="-127"/>
              <a:ea typeface="210 M고딕 080" panose="02020603020101020101" pitchFamily="18" charset="-127"/>
            </a:endParaRPr>
          </a:p>
          <a:p>
            <a:endParaRPr lang="en-US" altLang="ko-KR" sz="1200" spc="300" dirty="0">
              <a:solidFill>
                <a:schemeClr val="tx1">
                  <a:lumMod val="85000"/>
                  <a:lumOff val="15000"/>
                </a:schemeClr>
              </a:solidFill>
              <a:latin typeface="210 M고딕 080" panose="02020603020101020101" pitchFamily="18" charset="-127"/>
              <a:ea typeface="210 M고딕 080" panose="02020603020101020101" pitchFamily="18" charset="-127"/>
            </a:endParaRPr>
          </a:p>
          <a:p>
            <a:r>
              <a:rPr lang="ko-KR" altLang="en-US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80" panose="02020603020101020101" pitchFamily="18" charset="-127"/>
                <a:ea typeface="210 M고딕 080" panose="02020603020101020101" pitchFamily="18" charset="-127"/>
              </a:rPr>
              <a:t>신장 </a:t>
            </a:r>
            <a:r>
              <a:rPr lang="en-US" altLang="ko-KR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80" panose="02020603020101020101" pitchFamily="18" charset="-127"/>
                <a:ea typeface="210 M고딕 080" panose="02020603020101020101" pitchFamily="18" charset="-127"/>
              </a:rPr>
              <a:t>181cm </a:t>
            </a:r>
            <a:r>
              <a:rPr lang="ko-KR" altLang="en-US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80" panose="02020603020101020101" pitchFamily="18" charset="-127"/>
                <a:ea typeface="210 M고딕 080" panose="02020603020101020101" pitchFamily="18" charset="-127"/>
              </a:rPr>
              <a:t>체중 </a:t>
            </a:r>
            <a:r>
              <a:rPr lang="en-US" altLang="ko-KR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80" panose="02020603020101020101" pitchFamily="18" charset="-127"/>
                <a:ea typeface="210 M고딕 080" panose="02020603020101020101" pitchFamily="18" charset="-127"/>
              </a:rPr>
              <a:t>88kg</a:t>
            </a:r>
          </a:p>
          <a:p>
            <a:endParaRPr lang="en-US" altLang="ko-KR" sz="601" spc="300" dirty="0">
              <a:solidFill>
                <a:schemeClr val="tx1">
                  <a:lumMod val="85000"/>
                  <a:lumOff val="15000"/>
                </a:schemeClr>
              </a:solidFill>
              <a:latin typeface="210 M고딕 080" panose="02020603020101020101" pitchFamily="18" charset="-127"/>
              <a:ea typeface="210 M고딕 080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80" panose="02020603020101020101" pitchFamily="18" charset="-127"/>
                <a:ea typeface="210 M고딕 080" panose="02020603020101020101" pitchFamily="18" charset="-127"/>
              </a:rPr>
              <a:t>특기 </a:t>
            </a:r>
            <a:r>
              <a:rPr lang="en-US" altLang="ko-KR" sz="1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80" panose="02020603020101020101" pitchFamily="18" charset="-127"/>
                <a:ea typeface="210 M고딕 080" panose="02020603020101020101" pitchFamily="18" charset="-127"/>
              </a:rPr>
              <a:t>: </a:t>
            </a:r>
            <a:r>
              <a:rPr lang="ko-KR" altLang="en-US" sz="1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80" panose="02020603020101020101" pitchFamily="18" charset="-127"/>
                <a:ea typeface="210 M고딕 080" panose="02020603020101020101" pitchFamily="18" charset="-127"/>
              </a:rPr>
              <a:t>요리</a:t>
            </a:r>
            <a:r>
              <a:rPr lang="en-US" altLang="ko-KR" sz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80" panose="02020603020101020101" pitchFamily="18" charset="-127"/>
                <a:ea typeface="210 M고딕 080" panose="02020603020101020101" pitchFamily="18" charset="-127"/>
              </a:rPr>
              <a:t>(</a:t>
            </a:r>
            <a:r>
              <a:rPr lang="ko-KR" altLang="en-US" sz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80" panose="02020603020101020101" pitchFamily="18" charset="-127"/>
                <a:ea typeface="210 M고딕 080" panose="02020603020101020101" pitchFamily="18" charset="-127"/>
              </a:rPr>
              <a:t>양식조리기능사</a:t>
            </a:r>
            <a:r>
              <a:rPr lang="en-US" altLang="ko-KR" sz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80" panose="02020603020101020101" pitchFamily="18" charset="-127"/>
                <a:ea typeface="210 M고딕 080" panose="02020603020101020101" pitchFamily="18" charset="-127"/>
              </a:rPr>
              <a:t>),</a:t>
            </a:r>
            <a:r>
              <a:rPr lang="ko-KR" altLang="en-US" sz="1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80" panose="02020603020101020101" pitchFamily="18" charset="-127"/>
                <a:ea typeface="210 M고딕 080" panose="02020603020101020101" pitchFamily="18" charset="-127"/>
              </a:rPr>
              <a:t>운전</a:t>
            </a:r>
            <a:endParaRPr lang="en-US" altLang="ko-KR" sz="1600" spc="300" dirty="0">
              <a:solidFill>
                <a:schemeClr val="tx1">
                  <a:lumMod val="85000"/>
                  <a:lumOff val="15000"/>
                </a:schemeClr>
              </a:solidFill>
              <a:latin typeface="210 M고딕 080" panose="02020603020101020101" pitchFamily="18" charset="-127"/>
              <a:ea typeface="210 M고딕 080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80" panose="02020603020101020101" pitchFamily="18" charset="-127"/>
                <a:ea typeface="210 M고딕 080" panose="02020603020101020101" pitchFamily="18" charset="-127"/>
              </a:rPr>
              <a:t>취미 </a:t>
            </a:r>
            <a:r>
              <a:rPr lang="en-US" altLang="ko-KR" sz="15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80" panose="02020603020101020101" pitchFamily="18" charset="-127"/>
                <a:ea typeface="210 M고딕 080" panose="02020603020101020101" pitchFamily="18" charset="-127"/>
              </a:rPr>
              <a:t>: </a:t>
            </a:r>
            <a:r>
              <a:rPr lang="ko-KR" altLang="en-US" sz="15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80" panose="02020603020101020101" pitchFamily="18" charset="-127"/>
                <a:ea typeface="210 M고딕 080" panose="02020603020101020101" pitchFamily="18" charset="-127"/>
              </a:rPr>
              <a:t>칵테일 제조</a:t>
            </a:r>
            <a:r>
              <a:rPr lang="en-US" altLang="ko-KR" sz="15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80" panose="02020603020101020101" pitchFamily="18" charset="-127"/>
                <a:ea typeface="210 M고딕 080" panose="02020603020101020101" pitchFamily="18" charset="-127"/>
              </a:rPr>
              <a:t>, </a:t>
            </a:r>
            <a:r>
              <a:rPr lang="ko-KR" altLang="en-US" sz="15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80" panose="02020603020101020101" pitchFamily="18" charset="-127"/>
                <a:ea typeface="210 M고딕 080" panose="02020603020101020101" pitchFamily="18" charset="-127"/>
              </a:rPr>
              <a:t>야구</a:t>
            </a:r>
            <a:endParaRPr lang="en-US" altLang="ko-KR" sz="1500" spc="300" dirty="0">
              <a:solidFill>
                <a:schemeClr val="tx1">
                  <a:lumMod val="85000"/>
                  <a:lumOff val="15000"/>
                </a:schemeClr>
              </a:solidFill>
              <a:latin typeface="210 M고딕 080" panose="02020603020101020101" pitchFamily="18" charset="-127"/>
              <a:ea typeface="210 M고딕 080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80" panose="02020603020101020101" pitchFamily="18" charset="-127"/>
                <a:ea typeface="210 M고딕 080" panose="02020603020101020101" pitchFamily="18" charset="-127"/>
              </a:rPr>
              <a:t>Email : youjun0208@naver.com</a:t>
            </a:r>
          </a:p>
          <a:p>
            <a:pPr>
              <a:lnSpc>
                <a:spcPct val="150000"/>
              </a:lnSpc>
            </a:pPr>
            <a:r>
              <a:rPr lang="en-US" altLang="ko-KR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80" panose="02020603020101020101" pitchFamily="18" charset="-127"/>
                <a:ea typeface="210 M고딕 080" panose="02020603020101020101" pitchFamily="18" charset="-127"/>
              </a:rPr>
              <a:t>Phone : 010-8453-5385</a:t>
            </a:r>
          </a:p>
          <a:p>
            <a:endParaRPr lang="en-US" altLang="ko-KR" sz="1600" spc="300" dirty="0">
              <a:solidFill>
                <a:schemeClr val="tx1">
                  <a:lumMod val="85000"/>
                  <a:lumOff val="15000"/>
                </a:schemeClr>
              </a:solidFill>
              <a:latin typeface="210 M고딕 080" panose="02020603020101020101" pitchFamily="18" charset="-127"/>
              <a:ea typeface="210 M고딕 080" panose="02020603020101020101" pitchFamily="18" charset="-127"/>
            </a:endParaRPr>
          </a:p>
          <a:p>
            <a:endParaRPr lang="en-US" altLang="ko-KR" sz="1100" spc="300" dirty="0">
              <a:solidFill>
                <a:schemeClr val="tx1">
                  <a:lumMod val="85000"/>
                  <a:lumOff val="15000"/>
                </a:schemeClr>
              </a:solidFill>
              <a:latin typeface="210 M고딕 080" panose="02020603020101020101" pitchFamily="18" charset="-127"/>
              <a:ea typeface="210 M고딕 080" panose="02020603020101020101" pitchFamily="18" charset="-127"/>
            </a:endParaRPr>
          </a:p>
          <a:p>
            <a:r>
              <a:rPr lang="ko-KR" altLang="en-US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경력사항 </a:t>
            </a:r>
            <a:r>
              <a:rPr lang="en-US" altLang="ko-KR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: </a:t>
            </a:r>
          </a:p>
          <a:p>
            <a:pPr>
              <a:lnSpc>
                <a:spcPts val="2100"/>
              </a:lnSpc>
            </a:pPr>
            <a:r>
              <a:rPr lang="en-US" altLang="ko-KR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16</a:t>
            </a:r>
            <a:r>
              <a:rPr lang="ko-KR" altLang="en-US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년  </a:t>
            </a:r>
            <a:r>
              <a:rPr lang="ko-KR" altLang="en-US" sz="140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누가바</a:t>
            </a:r>
            <a:r>
              <a:rPr lang="ko-KR" altLang="en-US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 </a:t>
            </a:r>
            <a:r>
              <a:rPr lang="en-US" altLang="ko-KR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1</a:t>
            </a:r>
            <a:r>
              <a:rPr lang="ko-KR" altLang="en-US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분 영화제 </a:t>
            </a:r>
            <a:r>
              <a:rPr lang="en-US" altLang="ko-KR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&lt;</a:t>
            </a:r>
            <a:r>
              <a:rPr lang="ko-KR" altLang="en-US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쫓는 건</a:t>
            </a:r>
            <a:r>
              <a:rPr lang="en-US" altLang="ko-KR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..&gt; </a:t>
            </a:r>
            <a:r>
              <a:rPr lang="ko-KR" altLang="en-US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주연 </a:t>
            </a:r>
            <a:endParaRPr lang="en-US" altLang="ko-KR" sz="1401" dirty="0">
              <a:solidFill>
                <a:schemeClr val="tx1">
                  <a:lumMod val="85000"/>
                  <a:lumOff val="15000"/>
                </a:schemeClr>
              </a:solidFill>
              <a:latin typeface="210 M고딕 060" panose="02020603020101020101" pitchFamily="18" charset="-127"/>
              <a:ea typeface="210 M고딕 060" panose="02020603020101020101" pitchFamily="18" charset="-127"/>
            </a:endParaRPr>
          </a:p>
          <a:p>
            <a:pPr>
              <a:lnSpc>
                <a:spcPts val="2100"/>
              </a:lnSpc>
            </a:pPr>
            <a:r>
              <a:rPr lang="en-US" altLang="ko-KR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17</a:t>
            </a:r>
            <a:r>
              <a:rPr lang="ko-KR" altLang="en-US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년  단편영화 </a:t>
            </a:r>
            <a:r>
              <a:rPr lang="en-US" altLang="ko-KR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&lt;</a:t>
            </a:r>
            <a:r>
              <a:rPr lang="ko-KR" altLang="en-US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보통</a:t>
            </a:r>
            <a:r>
              <a:rPr lang="en-US" altLang="ko-KR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..</a:t>
            </a:r>
            <a:r>
              <a:rPr lang="ko-KR" altLang="en-US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날</a:t>
            </a:r>
            <a:r>
              <a:rPr lang="en-US" altLang="ko-KR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&gt; </a:t>
            </a:r>
            <a:r>
              <a:rPr lang="ko-KR" altLang="en-US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조연 </a:t>
            </a:r>
            <a:r>
              <a:rPr lang="en-US" altLang="ko-KR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‘</a:t>
            </a:r>
            <a:r>
              <a:rPr lang="ko-KR" altLang="en-US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승환</a:t>
            </a:r>
            <a:r>
              <a:rPr lang="en-US" altLang="ko-KR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’</a:t>
            </a:r>
            <a:r>
              <a:rPr lang="ko-KR" altLang="en-US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역 </a:t>
            </a:r>
            <a:endParaRPr lang="en-US" altLang="ko-KR" sz="1401" dirty="0">
              <a:solidFill>
                <a:schemeClr val="tx1">
                  <a:lumMod val="85000"/>
                  <a:lumOff val="15000"/>
                </a:schemeClr>
              </a:solidFill>
              <a:latin typeface="210 M고딕 060" panose="02020603020101020101" pitchFamily="18" charset="-127"/>
              <a:ea typeface="210 M고딕 060" panose="02020603020101020101" pitchFamily="18" charset="-127"/>
            </a:endParaRPr>
          </a:p>
          <a:p>
            <a:pPr>
              <a:lnSpc>
                <a:spcPts val="2100"/>
              </a:lnSpc>
            </a:pPr>
            <a:r>
              <a:rPr lang="en-US" altLang="ko-KR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18</a:t>
            </a:r>
            <a:r>
              <a:rPr lang="ko-KR" altLang="en-US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년  단편영화 </a:t>
            </a:r>
            <a:r>
              <a:rPr lang="en-US" altLang="ko-KR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&lt;</a:t>
            </a:r>
            <a:r>
              <a:rPr lang="ko-KR" altLang="en-US" sz="140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루시드</a:t>
            </a:r>
            <a:r>
              <a:rPr lang="en-US" altLang="ko-KR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&gt; </a:t>
            </a:r>
            <a:r>
              <a:rPr lang="ko-KR" altLang="en-US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주연 </a:t>
            </a:r>
            <a:r>
              <a:rPr lang="en-US" altLang="ko-KR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‘</a:t>
            </a:r>
            <a:r>
              <a:rPr lang="ko-KR" altLang="en-US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영진</a:t>
            </a:r>
            <a:r>
              <a:rPr lang="en-US" altLang="ko-KR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’</a:t>
            </a:r>
            <a:r>
              <a:rPr lang="ko-KR" altLang="en-US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역</a:t>
            </a:r>
            <a:r>
              <a:rPr lang="en-US" altLang="ko-KR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 </a:t>
            </a:r>
          </a:p>
          <a:p>
            <a:pPr>
              <a:lnSpc>
                <a:spcPts val="2100"/>
              </a:lnSpc>
            </a:pPr>
            <a:r>
              <a:rPr lang="en-US" altLang="ko-KR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20</a:t>
            </a:r>
            <a:r>
              <a:rPr lang="ko-KR" altLang="en-US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년  졸업작품</a:t>
            </a:r>
            <a:r>
              <a:rPr lang="en-US" altLang="ko-KR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 &lt;1&gt; </a:t>
            </a:r>
            <a:r>
              <a:rPr lang="ko-KR" altLang="en-US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주연 </a:t>
            </a:r>
            <a:r>
              <a:rPr lang="en-US" altLang="ko-KR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‘</a:t>
            </a:r>
            <a:r>
              <a:rPr lang="ko-KR" altLang="en-US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나</a:t>
            </a:r>
            <a:r>
              <a:rPr lang="en-US" altLang="ko-KR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’</a:t>
            </a:r>
            <a:r>
              <a:rPr lang="ko-KR" altLang="en-US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역</a:t>
            </a:r>
            <a:endParaRPr lang="en-US" altLang="ko-KR" sz="1401" dirty="0">
              <a:solidFill>
                <a:schemeClr val="tx1">
                  <a:lumMod val="85000"/>
                  <a:lumOff val="15000"/>
                </a:schemeClr>
              </a:solidFill>
              <a:latin typeface="210 M고딕 060" panose="02020603020101020101" pitchFamily="18" charset="-127"/>
              <a:ea typeface="210 M고딕 060" panose="02020603020101020101" pitchFamily="18" charset="-127"/>
            </a:endParaRPr>
          </a:p>
          <a:p>
            <a:pPr>
              <a:lnSpc>
                <a:spcPts val="2100"/>
              </a:lnSpc>
            </a:pPr>
            <a:r>
              <a:rPr lang="en-US" altLang="ko-KR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21</a:t>
            </a:r>
            <a:r>
              <a:rPr lang="ko-KR" altLang="en-US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년  졸업작품 오디오드라마 </a:t>
            </a:r>
            <a:r>
              <a:rPr lang="en-US" altLang="ko-KR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&lt;</a:t>
            </a:r>
            <a:r>
              <a:rPr lang="ko-KR" altLang="en-US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룸메이트</a:t>
            </a:r>
            <a:r>
              <a:rPr lang="en-US" altLang="ko-KR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&gt; </a:t>
            </a:r>
            <a:r>
              <a:rPr lang="ko-KR" altLang="en-US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조연 </a:t>
            </a:r>
            <a:r>
              <a:rPr lang="en-US" altLang="ko-KR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‘</a:t>
            </a:r>
            <a:r>
              <a:rPr lang="ko-KR" altLang="en-US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오빠</a:t>
            </a:r>
            <a:r>
              <a:rPr lang="en-US" altLang="ko-KR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’</a:t>
            </a:r>
            <a:r>
              <a:rPr lang="ko-KR" altLang="en-US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역</a:t>
            </a:r>
            <a:endParaRPr lang="en-US" altLang="ko-KR" sz="1401" dirty="0">
              <a:solidFill>
                <a:schemeClr val="tx1">
                  <a:lumMod val="85000"/>
                  <a:lumOff val="15000"/>
                </a:schemeClr>
              </a:solidFill>
              <a:latin typeface="210 M고딕 060" panose="02020603020101020101" pitchFamily="18" charset="-127"/>
              <a:ea typeface="210 M고딕 060" panose="02020603020101020101" pitchFamily="18" charset="-127"/>
            </a:endParaRPr>
          </a:p>
          <a:p>
            <a:pPr>
              <a:lnSpc>
                <a:spcPts val="2100"/>
              </a:lnSpc>
            </a:pPr>
            <a:r>
              <a:rPr lang="en-US" altLang="ko-KR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22</a:t>
            </a:r>
            <a:r>
              <a:rPr lang="ko-KR" altLang="en-US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년 </a:t>
            </a:r>
            <a:r>
              <a:rPr lang="en-US" altLang="ko-KR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MBC</a:t>
            </a:r>
            <a:r>
              <a:rPr lang="ko-KR" altLang="en-US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 </a:t>
            </a:r>
            <a:r>
              <a:rPr lang="en-US" altLang="ko-KR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&lt;</a:t>
            </a:r>
            <a:r>
              <a:rPr lang="ko-KR" altLang="en-US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지금부터 </a:t>
            </a:r>
            <a:r>
              <a:rPr lang="ko-KR" altLang="en-US" sz="140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쇼타임</a:t>
            </a:r>
            <a:r>
              <a:rPr lang="en-US" altLang="ko-KR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&gt;</a:t>
            </a:r>
            <a:r>
              <a:rPr lang="ko-KR" altLang="en-US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 단역</a:t>
            </a:r>
            <a:endParaRPr lang="en-US" altLang="ko-KR" sz="1401" dirty="0">
              <a:solidFill>
                <a:schemeClr val="tx1">
                  <a:lumMod val="85000"/>
                  <a:lumOff val="15000"/>
                </a:schemeClr>
              </a:solidFill>
              <a:latin typeface="210 M고딕 060" panose="02020603020101020101" pitchFamily="18" charset="-127"/>
              <a:ea typeface="210 M고딕 060" panose="02020603020101020101" pitchFamily="18" charset="-127"/>
            </a:endParaRPr>
          </a:p>
          <a:p>
            <a:pPr>
              <a:lnSpc>
                <a:spcPts val="2100"/>
              </a:lnSpc>
            </a:pPr>
            <a:r>
              <a:rPr lang="en-US" altLang="ko-KR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22</a:t>
            </a:r>
            <a:r>
              <a:rPr lang="ko-KR" altLang="en-US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년 </a:t>
            </a:r>
            <a:r>
              <a:rPr lang="en-US" altLang="ko-KR" sz="140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tvN</a:t>
            </a:r>
            <a:r>
              <a:rPr lang="en-US" altLang="ko-KR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 &lt;</a:t>
            </a:r>
            <a:r>
              <a:rPr lang="ko-KR" altLang="en-US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작은 아씨들</a:t>
            </a:r>
            <a:r>
              <a:rPr lang="en-US" altLang="ko-KR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&gt; </a:t>
            </a:r>
            <a:r>
              <a:rPr lang="ko-KR" altLang="en-US" sz="1401" dirty="0">
                <a:solidFill>
                  <a:schemeClr val="tx1">
                    <a:lumMod val="85000"/>
                    <a:lumOff val="1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단역 기자 역</a:t>
            </a:r>
            <a:endParaRPr lang="en-US" altLang="ko-KR" sz="1401" dirty="0">
              <a:solidFill>
                <a:schemeClr val="tx1">
                  <a:lumMod val="85000"/>
                  <a:lumOff val="15000"/>
                </a:schemeClr>
              </a:solidFill>
              <a:latin typeface="210 M고딕 060" panose="02020603020101020101" pitchFamily="18" charset="-127"/>
              <a:ea typeface="210 M고딕 060" panose="02020603020101020101" pitchFamily="18" charset="-127"/>
            </a:endParaRPr>
          </a:p>
          <a:p>
            <a:endParaRPr lang="ko-KR" alt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5C7723-C61D-4458-8DD9-34F74ADDAFE9}"/>
              </a:ext>
            </a:extLst>
          </p:cNvPr>
          <p:cNvSpPr txBox="1"/>
          <p:nvPr/>
        </p:nvSpPr>
        <p:spPr>
          <a:xfrm>
            <a:off x="10315575" y="54758"/>
            <a:ext cx="2322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210 M고딕 060" panose="02020603020101020101" pitchFamily="18" charset="-127"/>
                <a:ea typeface="210 M고딕 060" panose="02020603020101020101" pitchFamily="18" charset="-127"/>
              </a:rPr>
              <a:t>Actor’s Profile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210 M고딕 060" panose="02020603020101020101" pitchFamily="18" charset="-127"/>
              <a:ea typeface="210 M고딕 060" panose="02020603020101020101" pitchFamily="18" charset="-127"/>
            </a:endParaRPr>
          </a:p>
        </p:txBody>
      </p:sp>
      <p:pic>
        <p:nvPicPr>
          <p:cNvPr id="3" name="그림 2" descr="사람, 남자, 벽, 실내이(가) 표시된 사진&#10;&#10;자동 생성된 설명">
            <a:extLst>
              <a:ext uri="{FF2B5EF4-FFF2-40B4-BE49-F238E27FC236}">
                <a16:creationId xmlns:a16="http://schemas.microsoft.com/office/drawing/2014/main" id="{53EB7667-1221-4910-A1E2-CCC3548F5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28" y="-5226"/>
            <a:ext cx="4588843" cy="688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55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 descr="사람, 남자, 벽, 실내이(가) 표시된 사진&#10;&#10;자동 생성된 설명">
            <a:extLst>
              <a:ext uri="{FF2B5EF4-FFF2-40B4-BE49-F238E27FC236}">
                <a16:creationId xmlns:a16="http://schemas.microsoft.com/office/drawing/2014/main" id="{A7F8F4BD-446D-471E-B753-A290D18E2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469380"/>
            <a:ext cx="3946160" cy="5919239"/>
          </a:xfrm>
          <a:prstGeom prst="rect">
            <a:avLst/>
          </a:prstGeom>
        </p:spPr>
      </p:pic>
      <p:pic>
        <p:nvPicPr>
          <p:cNvPr id="36" name="그림 35" descr="사람, 벽, 남자, 실내이(가) 표시된 사진&#10;&#10;자동 생성된 설명">
            <a:extLst>
              <a:ext uri="{FF2B5EF4-FFF2-40B4-BE49-F238E27FC236}">
                <a16:creationId xmlns:a16="http://schemas.microsoft.com/office/drawing/2014/main" id="{6CC798C3-9755-4FAF-957A-24BDDD4B4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040" y="469379"/>
            <a:ext cx="3946160" cy="5919240"/>
          </a:xfrm>
          <a:prstGeom prst="rect">
            <a:avLst/>
          </a:prstGeom>
        </p:spPr>
      </p:pic>
      <p:pic>
        <p:nvPicPr>
          <p:cNvPr id="40" name="그림 39" descr="사람, 남자, 벽, 서있는이(가) 표시된 사진&#10;&#10;자동 생성된 설명">
            <a:extLst>
              <a:ext uri="{FF2B5EF4-FFF2-40B4-BE49-F238E27FC236}">
                <a16:creationId xmlns:a16="http://schemas.microsoft.com/office/drawing/2014/main" id="{A1DDBF63-2C9E-4EC8-8662-550336DAAC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920" y="469378"/>
            <a:ext cx="3946160" cy="591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42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</TotalTime>
  <Words>116</Words>
  <Application>Microsoft Office PowerPoint</Application>
  <PresentationFormat>와이드스크린</PresentationFormat>
  <Paragraphs>20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210 M고딕 060</vt:lpstr>
      <vt:lpstr>210 M고딕 080</vt:lpstr>
      <vt:lpstr>맑은 고딕</vt:lpstr>
      <vt:lpstr>Arial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원유준[ 학부재학 / 융합경영학부 글로벌경영전공 ]</dc:creator>
  <cp:lastModifiedBy>원유준[ 학부재학 / 융합경영학부 글로벌경영전공 ]</cp:lastModifiedBy>
  <cp:revision>20</cp:revision>
  <dcterms:created xsi:type="dcterms:W3CDTF">2021-11-17T14:07:47Z</dcterms:created>
  <dcterms:modified xsi:type="dcterms:W3CDTF">2022-03-08T06:20:00Z</dcterms:modified>
</cp:coreProperties>
</file>