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306" r:id="rId3"/>
    <p:sldId id="307" r:id="rId4"/>
    <p:sldId id="305" r:id="rId5"/>
    <p:sldId id="308" r:id="rId6"/>
    <p:sldId id="303" r:id="rId7"/>
    <p:sldId id="302" r:id="rId8"/>
    <p:sldId id="304" r:id="rId9"/>
    <p:sldId id="311" r:id="rId10"/>
    <p:sldId id="309" r:id="rId11"/>
    <p:sldId id="310" r:id="rId12"/>
    <p:sldId id="292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475" autoAdjust="0"/>
  </p:normalViewPr>
  <p:slideViewPr>
    <p:cSldViewPr>
      <p:cViewPr varScale="1">
        <p:scale>
          <a:sx n="115" d="100"/>
          <a:sy n="115" d="100"/>
        </p:scale>
        <p:origin x="149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92E8-4F38-4C4A-8263-35A831E04FF3}" type="datetimeFigureOut">
              <a:rPr lang="ko-KR" altLang="en-US" smtClean="0"/>
              <a:pPr/>
              <a:t>2022-04-14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54C7-C0EC-4D7D-8EA3-B02B4E37A1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9160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92E8-4F38-4C4A-8263-35A831E04FF3}" type="datetimeFigureOut">
              <a:rPr lang="ko-KR" altLang="en-US" smtClean="0"/>
              <a:pPr/>
              <a:t>2022-04-14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54C7-C0EC-4D7D-8EA3-B02B4E37A1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440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92E8-4F38-4C4A-8263-35A831E04FF3}" type="datetimeFigureOut">
              <a:rPr lang="ko-KR" altLang="en-US" smtClean="0"/>
              <a:pPr/>
              <a:t>2022-04-14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54C7-C0EC-4D7D-8EA3-B02B4E37A1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245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92E8-4F38-4C4A-8263-35A831E04FF3}" type="datetimeFigureOut">
              <a:rPr lang="ko-KR" altLang="en-US" smtClean="0"/>
              <a:pPr/>
              <a:t>2022-04-14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54C7-C0EC-4D7D-8EA3-B02B4E37A1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063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92E8-4F38-4C4A-8263-35A831E04FF3}" type="datetimeFigureOut">
              <a:rPr lang="ko-KR" altLang="en-US" smtClean="0"/>
              <a:pPr/>
              <a:t>2022-04-14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54C7-C0EC-4D7D-8EA3-B02B4E37A1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262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92E8-4F38-4C4A-8263-35A831E04FF3}" type="datetimeFigureOut">
              <a:rPr lang="ko-KR" altLang="en-US" smtClean="0"/>
              <a:pPr/>
              <a:t>2022-04-14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54C7-C0EC-4D7D-8EA3-B02B4E37A1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436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92E8-4F38-4C4A-8263-35A831E04FF3}" type="datetimeFigureOut">
              <a:rPr lang="ko-KR" altLang="en-US" smtClean="0"/>
              <a:pPr/>
              <a:t>2022-04-14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54C7-C0EC-4D7D-8EA3-B02B4E37A1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106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92E8-4F38-4C4A-8263-35A831E04FF3}" type="datetimeFigureOut">
              <a:rPr lang="ko-KR" altLang="en-US" smtClean="0"/>
              <a:pPr/>
              <a:t>2022-04-14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54C7-C0EC-4D7D-8EA3-B02B4E37A1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6128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92E8-4F38-4C4A-8263-35A831E04FF3}" type="datetimeFigureOut">
              <a:rPr lang="ko-KR" altLang="en-US" smtClean="0"/>
              <a:pPr/>
              <a:t>2022-04-14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54C7-C0EC-4D7D-8EA3-B02B4E37A1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9255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92E8-4F38-4C4A-8263-35A831E04FF3}" type="datetimeFigureOut">
              <a:rPr lang="ko-KR" altLang="en-US" smtClean="0"/>
              <a:pPr/>
              <a:t>2022-04-14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54C7-C0EC-4D7D-8EA3-B02B4E37A1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810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92E8-4F38-4C4A-8263-35A831E04FF3}" type="datetimeFigureOut">
              <a:rPr lang="ko-KR" altLang="en-US" smtClean="0"/>
              <a:pPr/>
              <a:t>2022-04-14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E54C7-C0EC-4D7D-8EA3-B02B4E37A1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413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492E8-4F38-4C4A-8263-35A831E04FF3}" type="datetimeFigureOut">
              <a:rPr lang="ko-KR" altLang="en-US" smtClean="0"/>
              <a:pPr/>
              <a:t>2022-04-14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E54C7-C0EC-4D7D-8EA3-B02B4E37A1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601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순서도: 처리 6"/>
          <p:cNvSpPr/>
          <p:nvPr/>
        </p:nvSpPr>
        <p:spPr>
          <a:xfrm>
            <a:off x="-36512" y="-27384"/>
            <a:ext cx="9217024" cy="698477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이름 </a:t>
            </a:r>
            <a:r>
              <a: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: </a:t>
            </a:r>
            <a:r>
              <a:rPr lang="ko-KR" altLang="en-US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최윤석</a:t>
            </a:r>
            <a:endParaRPr lang="en-US" altLang="ko-KR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연락</a:t>
            </a:r>
            <a:r>
              <a:rPr lang="ko-KR" altLang="en-US" sz="1050" b="1" dirty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처 </a:t>
            </a:r>
            <a:r>
              <a: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: </a:t>
            </a:r>
            <a:r>
              <a:rPr lang="en-US" altLang="ko-KR" sz="1050" b="1" dirty="0" smtClean="0">
                <a:solidFill>
                  <a:srgbClr val="00B0F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010-7280-9330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생년월</a:t>
            </a:r>
            <a:r>
              <a:rPr lang="ko-KR" altLang="en-US" sz="1050" b="1" dirty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일 </a:t>
            </a:r>
            <a:r>
              <a: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: 1988</a:t>
            </a:r>
            <a:r>
              <a:rPr lang="ko-KR" altLang="en-US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 </a:t>
            </a:r>
            <a:r>
              <a: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5</a:t>
            </a:r>
            <a:r>
              <a:rPr lang="ko-KR" altLang="en-US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월 </a:t>
            </a:r>
            <a:r>
              <a: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28</a:t>
            </a:r>
            <a:r>
              <a:rPr lang="ko-KR" altLang="en-US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일생</a:t>
            </a:r>
            <a:endParaRPr lang="en-US" altLang="ko-KR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학력사항 </a:t>
            </a:r>
            <a:r>
              <a: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: </a:t>
            </a:r>
            <a:r>
              <a:rPr lang="ko-KR" altLang="en-US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단국대학교 졸업</a:t>
            </a:r>
            <a:r>
              <a: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</a:t>
            </a:r>
            <a:r>
              <a:rPr lang="ko-KR" altLang="en-US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극예술 연구회 </a:t>
            </a:r>
            <a:r>
              <a: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34</a:t>
            </a:r>
            <a:r>
              <a:rPr lang="ko-KR" altLang="en-US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기</a:t>
            </a:r>
            <a:r>
              <a: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키</a:t>
            </a:r>
            <a:r>
              <a: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: 181cm / </a:t>
            </a:r>
            <a:r>
              <a:rPr lang="ko-KR" altLang="en-US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몸무게</a:t>
            </a:r>
            <a:r>
              <a: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: 72kg / </a:t>
            </a:r>
            <a:r>
              <a:rPr lang="ko-KR" altLang="en-US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상의</a:t>
            </a:r>
            <a:r>
              <a: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: 100 /</a:t>
            </a:r>
            <a:r>
              <a:rPr lang="ko-KR" altLang="en-US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하의</a:t>
            </a:r>
            <a:r>
              <a: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: 31 / </a:t>
            </a:r>
            <a:r>
              <a:rPr lang="ko-KR" altLang="en-US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신발 </a:t>
            </a:r>
            <a:r>
              <a: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: 270mm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특기</a:t>
            </a:r>
            <a:r>
              <a: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</a:t>
            </a:r>
            <a:r>
              <a:rPr lang="ko-KR" altLang="en-US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취미 </a:t>
            </a:r>
            <a:r>
              <a: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: </a:t>
            </a:r>
            <a:r>
              <a:rPr lang="ko-KR" altLang="en-US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태권</a:t>
            </a:r>
            <a:r>
              <a:rPr lang="ko-KR" altLang="en-US" sz="1050" b="1" dirty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도</a:t>
            </a:r>
            <a:r>
              <a: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승</a:t>
            </a:r>
            <a:r>
              <a:rPr lang="ko-KR" altLang="en-US" sz="1050" b="1" dirty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마</a:t>
            </a:r>
            <a:r>
              <a: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050" b="1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스노우보드</a:t>
            </a:r>
            <a:r>
              <a: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105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등산</a:t>
            </a:r>
            <a:endParaRPr lang="en-US" altLang="ko-KR" sz="1050" b="1" dirty="0" smtClean="0">
              <a:solidFill>
                <a:prstClr val="black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b="1" dirty="0" smtClean="0">
                <a:solidFill>
                  <a:srgbClr val="00B05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endParaRPr lang="en-US" altLang="ko-KR" sz="900" b="1" dirty="0">
              <a:solidFill>
                <a:srgbClr val="00B050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b="1" dirty="0" smtClean="0">
                <a:solidFill>
                  <a:srgbClr val="00B05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[</a:t>
            </a:r>
            <a:r>
              <a:rPr lang="en-US" altLang="ko-KR" sz="900" b="1" dirty="0" err="1" smtClean="0">
                <a:solidFill>
                  <a:srgbClr val="00B05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tv,cf</a:t>
            </a:r>
            <a:r>
              <a:rPr lang="en-US" altLang="ko-KR" sz="900" b="1" dirty="0">
                <a:solidFill>
                  <a:srgbClr val="00B05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/</a:t>
            </a:r>
            <a:r>
              <a:rPr lang="ko-KR" altLang="en-US" sz="900" b="1" dirty="0">
                <a:solidFill>
                  <a:srgbClr val="00B05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방송</a:t>
            </a:r>
            <a:r>
              <a:rPr lang="en-US" altLang="ko-KR" sz="900" b="1" dirty="0">
                <a:solidFill>
                  <a:srgbClr val="00B05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/</a:t>
            </a:r>
            <a:r>
              <a:rPr lang="ko-KR" altLang="en-US" sz="900" b="1" dirty="0" smtClean="0">
                <a:solidFill>
                  <a:srgbClr val="00B05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영화</a:t>
            </a:r>
            <a:r>
              <a:rPr lang="en-US" altLang="ko-KR" sz="900" b="1" dirty="0" smtClean="0">
                <a:solidFill>
                  <a:srgbClr val="00B05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]</a:t>
            </a:r>
            <a:endParaRPr lang="en-US" altLang="ko-KR" sz="900" b="1" dirty="0">
              <a:solidFill>
                <a:srgbClr val="00B050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JTBC </a:t>
            </a:r>
            <a:r>
              <a:rPr lang="ko-KR" altLang="en-US" sz="900" b="1" dirty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네 이웃의 아내 </a:t>
            </a:r>
            <a:r>
              <a:rPr lang="en-US" altLang="ko-KR" sz="900" b="1" dirty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[</a:t>
            </a:r>
            <a:r>
              <a:rPr lang="ko-KR" altLang="en-US" sz="900" b="1" dirty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마취과 의사</a:t>
            </a:r>
            <a:r>
              <a:rPr lang="en-US" altLang="ko-KR" sz="900" b="1" dirty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ko-KR" altLang="en-US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응답하라</a:t>
            </a:r>
            <a:r>
              <a:rPr lang="en-US" altLang="ko-KR" sz="900" b="1" dirty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1988 </a:t>
            </a:r>
            <a:r>
              <a:rPr lang="en-US" altLang="ko-KR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[</a:t>
            </a:r>
            <a:r>
              <a:rPr lang="ko-KR" altLang="en-US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매표소직원</a:t>
            </a:r>
            <a:r>
              <a:rPr lang="en-US" altLang="ko-KR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en-US" altLang="ko-KR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2021</a:t>
            </a:r>
            <a:r>
              <a:rPr lang="ko-KR" altLang="en-US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 삼성</a:t>
            </a:r>
            <a:r>
              <a:rPr lang="en-US" altLang="ko-KR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SDS </a:t>
            </a:r>
            <a:r>
              <a:rPr lang="ko-KR" altLang="en-US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광고 </a:t>
            </a:r>
            <a:r>
              <a:rPr lang="ko-KR" altLang="en-US" sz="900" b="1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인트로</a:t>
            </a:r>
            <a:r>
              <a:rPr lang="ko-KR" altLang="en-US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모델</a:t>
            </a:r>
            <a:endParaRPr lang="en-US" altLang="ko-KR" sz="900" b="1" dirty="0" smtClean="0">
              <a:solidFill>
                <a:prstClr val="black">
                  <a:lumMod val="50000"/>
                  <a:lumOff val="50000"/>
                </a:prstClr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2021</a:t>
            </a:r>
            <a:r>
              <a:rPr lang="ko-KR" altLang="en-US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 파나소닉 코리아 면도기 광고</a:t>
            </a:r>
            <a:r>
              <a:rPr lang="en-US" altLang="ko-KR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</a:t>
            </a:r>
            <a:r>
              <a:rPr lang="ko-KR" altLang="en-US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메인 </a:t>
            </a:r>
            <a:r>
              <a:rPr lang="ko-KR" altLang="en-US" sz="900" b="1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면도남</a:t>
            </a:r>
            <a:r>
              <a:rPr lang="en-US" altLang="ko-KR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900" b="1" dirty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2021</a:t>
            </a:r>
            <a:r>
              <a:rPr lang="ko-KR" altLang="en-US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 오월의 청춘 </a:t>
            </a:r>
            <a:r>
              <a:rPr lang="en-US" altLang="ko-KR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</a:t>
            </a:r>
            <a:r>
              <a:rPr lang="ko-KR" altLang="en-US" sz="900" b="1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형사역</a:t>
            </a:r>
            <a:r>
              <a:rPr lang="en-US" altLang="ko-KR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900" b="1" dirty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2021</a:t>
            </a:r>
            <a:r>
              <a:rPr lang="ko-KR" altLang="en-US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</a:t>
            </a:r>
            <a:r>
              <a:rPr lang="en-US" altLang="ko-KR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유미의 세포들 </a:t>
            </a:r>
            <a:r>
              <a:rPr lang="en-US" altLang="ko-KR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</a:t>
            </a:r>
            <a:r>
              <a:rPr lang="ko-KR" altLang="en-US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사진기사역</a:t>
            </a:r>
            <a:r>
              <a:rPr lang="en-US" altLang="ko-KR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900" b="1" dirty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2021</a:t>
            </a:r>
            <a:r>
              <a:rPr lang="ko-KR" altLang="en-US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 </a:t>
            </a:r>
            <a:r>
              <a:rPr lang="ko-KR" altLang="en-US" sz="900" b="1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글램</a:t>
            </a:r>
            <a:r>
              <a:rPr lang="ko-KR" altLang="en-US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소개팅 광고 </a:t>
            </a:r>
            <a:r>
              <a:rPr lang="en-US" altLang="ko-KR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(30</a:t>
            </a:r>
            <a:r>
              <a:rPr lang="ko-KR" altLang="en-US" sz="900" b="1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대후반</a:t>
            </a:r>
            <a:r>
              <a:rPr lang="ko-KR" altLang="en-US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900" b="1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빌런</a:t>
            </a:r>
            <a:r>
              <a:rPr lang="ko-KR" altLang="en-US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900" b="1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꼰대희</a:t>
            </a:r>
            <a:r>
              <a:rPr lang="ko-KR" altLang="en-US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900" b="1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아재역</a:t>
            </a:r>
            <a:r>
              <a:rPr lang="en-US" altLang="ko-KR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)</a:t>
            </a:r>
            <a:endParaRPr lang="en-US" altLang="ko-KR" sz="900" b="1" dirty="0">
              <a:solidFill>
                <a:prstClr val="black">
                  <a:lumMod val="50000"/>
                  <a:lumOff val="50000"/>
                </a:prstClr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b="1" dirty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2022</a:t>
            </a:r>
            <a:r>
              <a:rPr lang="ko-KR" altLang="en-US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 기상청 사람들 </a:t>
            </a:r>
            <a:r>
              <a:rPr lang="en-US" altLang="ko-KR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</a:t>
            </a:r>
            <a:r>
              <a:rPr lang="ko-KR" altLang="en-US" sz="900" b="1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경찰역</a:t>
            </a:r>
            <a:r>
              <a:rPr lang="en-US" altLang="ko-KR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)</a:t>
            </a:r>
            <a:endParaRPr lang="en-US" altLang="ko-KR" sz="900" b="1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b="1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900" b="1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</a:t>
            </a:r>
            <a:r>
              <a:rPr lang="en-US" altLang="ko-KR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2022</a:t>
            </a:r>
            <a:r>
              <a:rPr lang="ko-KR" altLang="en-US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 백설공주에게 죽음을 </a:t>
            </a:r>
            <a:r>
              <a:rPr lang="en-US" altLang="ko-KR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(*</a:t>
            </a:r>
            <a:r>
              <a:rPr lang="ko-KR" altLang="en-US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변영주 감독</a:t>
            </a:r>
            <a:r>
              <a:rPr lang="en-US" altLang="ko-KR" sz="9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*</a:t>
            </a:r>
            <a:r>
              <a:rPr lang="ko-KR" altLang="en-US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사례금 </a:t>
            </a:r>
            <a:r>
              <a:rPr lang="ko-KR" altLang="en-US" sz="900" dirty="0" err="1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남역</a:t>
            </a:r>
            <a:r>
              <a:rPr lang="en-US" altLang="ko-KR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2022</a:t>
            </a:r>
            <a:r>
              <a:rPr lang="ko-KR" altLang="en-US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 알라딘 문고 법조문 읽어주는 남자</a:t>
            </a:r>
            <a:r>
              <a:rPr lang="en-US" altLang="ko-KR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</a:t>
            </a:r>
            <a:r>
              <a:rPr lang="ko-KR" altLang="en-US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메인</a:t>
            </a:r>
            <a:r>
              <a:rPr lang="en-US" altLang="ko-KR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2022</a:t>
            </a:r>
            <a:r>
              <a:rPr lang="ko-KR" altLang="en-US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 </a:t>
            </a:r>
            <a:r>
              <a:rPr lang="ko-KR" altLang="en-US" sz="900" dirty="0" err="1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닥터그루트</a:t>
            </a:r>
            <a:r>
              <a:rPr lang="ko-KR" altLang="en-US" sz="9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광고 </a:t>
            </a:r>
            <a:r>
              <a:rPr lang="en-US" altLang="ko-KR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</a:t>
            </a:r>
            <a:r>
              <a:rPr lang="ko-KR" altLang="en-US" sz="900" dirty="0" err="1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그루트박사</a:t>
            </a:r>
            <a:r>
              <a:rPr lang="ko-KR" altLang="en-US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메인</a:t>
            </a:r>
            <a:r>
              <a:rPr lang="en-US" altLang="ko-KR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2022</a:t>
            </a:r>
            <a:r>
              <a:rPr lang="ko-KR" altLang="en-US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 </a:t>
            </a:r>
            <a:r>
              <a:rPr lang="en-US" altLang="ko-KR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sk</a:t>
            </a:r>
            <a:r>
              <a:rPr lang="ko-KR" altLang="en-US" sz="900" dirty="0" err="1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에코플랜트</a:t>
            </a:r>
            <a:r>
              <a:rPr lang="ko-KR" altLang="en-US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</a:t>
            </a:r>
            <a:r>
              <a:rPr lang="ko-KR" altLang="en-US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서브 </a:t>
            </a:r>
            <a:r>
              <a:rPr lang="ko-KR" altLang="en-US" sz="900" dirty="0" err="1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회사원역</a:t>
            </a:r>
            <a:r>
              <a:rPr lang="en-US" altLang="ko-KR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2022</a:t>
            </a:r>
            <a:r>
              <a:rPr lang="ko-KR" altLang="en-US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 </a:t>
            </a:r>
            <a:r>
              <a:rPr lang="en-US" altLang="ko-KR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TVN </a:t>
            </a:r>
            <a:r>
              <a:rPr lang="ko-KR" altLang="en-US" sz="900" dirty="0" err="1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군검사</a:t>
            </a:r>
            <a:r>
              <a:rPr lang="ko-KR" altLang="en-US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도베르만 </a:t>
            </a:r>
            <a:r>
              <a:rPr lang="en-US" altLang="ko-KR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(1</a:t>
            </a:r>
            <a:r>
              <a:rPr lang="ko-KR" altLang="en-US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회 이미지 </a:t>
            </a:r>
            <a:r>
              <a:rPr lang="ko-KR" altLang="en-US" sz="900" dirty="0" err="1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클럽가드역</a:t>
            </a:r>
            <a:r>
              <a:rPr lang="en-US" altLang="ko-KR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2022</a:t>
            </a:r>
            <a:r>
              <a:rPr lang="ko-KR" altLang="en-US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 </a:t>
            </a:r>
            <a:r>
              <a:rPr lang="en-US" altLang="ko-KR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KBS </a:t>
            </a:r>
            <a:r>
              <a:rPr lang="ko-KR" altLang="en-US" sz="900" dirty="0" err="1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미남당</a:t>
            </a:r>
            <a:r>
              <a:rPr lang="ko-KR" altLang="en-US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</a:t>
            </a:r>
            <a:r>
              <a:rPr lang="ko-KR" altLang="en-US" sz="900" dirty="0" err="1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외과의사역</a:t>
            </a:r>
            <a:r>
              <a:rPr lang="en-US" altLang="ko-KR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9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2022</a:t>
            </a:r>
            <a:r>
              <a:rPr lang="ko-KR" altLang="en-US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 황야 </a:t>
            </a:r>
            <a:r>
              <a:rPr lang="en-US" altLang="ko-KR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</a:t>
            </a:r>
            <a:r>
              <a:rPr lang="en-US" altLang="ko-KR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*</a:t>
            </a:r>
            <a:r>
              <a:rPr lang="ko-KR" altLang="en-US" sz="900" dirty="0" err="1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허명행</a:t>
            </a:r>
            <a:r>
              <a:rPr lang="en-US" altLang="ko-KR" sz="9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강독</a:t>
            </a:r>
            <a:r>
              <a:rPr lang="en-US" altLang="ko-KR" sz="9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*</a:t>
            </a:r>
            <a:r>
              <a:rPr lang="ko-KR" altLang="en-US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군인 </a:t>
            </a:r>
            <a:r>
              <a:rPr lang="ko-KR" altLang="en-US" sz="900" dirty="0" err="1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장교역</a:t>
            </a:r>
            <a:r>
              <a:rPr lang="en-US" altLang="ko-KR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2022</a:t>
            </a:r>
            <a:r>
              <a:rPr lang="ko-KR" altLang="en-US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 </a:t>
            </a:r>
            <a:r>
              <a:rPr lang="ko-KR" altLang="en-US" sz="900" dirty="0" err="1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길복순</a:t>
            </a:r>
            <a:r>
              <a:rPr lang="ko-KR" altLang="en-US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(</a:t>
            </a:r>
            <a:r>
              <a:rPr lang="ko-KR" altLang="en-US" sz="900" dirty="0" err="1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킬러역</a:t>
            </a:r>
            <a:r>
              <a:rPr lang="en-US" altLang="ko-KR" sz="9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)</a:t>
            </a:r>
            <a:endParaRPr lang="en-US" altLang="ko-KR" sz="900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b="1" dirty="0" smtClean="0">
                <a:solidFill>
                  <a:srgbClr val="00B05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[</a:t>
            </a:r>
            <a:r>
              <a:rPr lang="ko-KR" altLang="en-US" sz="900" b="1" dirty="0" smtClean="0">
                <a:solidFill>
                  <a:srgbClr val="00B05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연극</a:t>
            </a:r>
            <a:r>
              <a:rPr lang="en-US" altLang="ko-KR" sz="900" b="1" dirty="0" smtClean="0">
                <a:solidFill>
                  <a:srgbClr val="00B05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]</a:t>
            </a:r>
            <a:endParaRPr lang="ko-KR" altLang="en-US" sz="900" b="1" dirty="0">
              <a:solidFill>
                <a:srgbClr val="00B050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우리는 </a:t>
            </a:r>
            <a:r>
              <a:rPr lang="ko-KR" altLang="en-US" sz="900" b="1" dirty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행복하지 </a:t>
            </a:r>
            <a:r>
              <a:rPr lang="ko-KR" altLang="en-US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않다 </a:t>
            </a:r>
            <a:r>
              <a:rPr lang="en-US" altLang="ko-KR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[</a:t>
            </a:r>
            <a:r>
              <a:rPr lang="ko-KR" altLang="en-US" sz="9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치대생</a:t>
            </a:r>
            <a:r>
              <a:rPr lang="en-US" altLang="ko-KR" sz="900" b="1" dirty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ko-KR" altLang="en-US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북어대가리 </a:t>
            </a:r>
            <a:r>
              <a:rPr lang="en-US" altLang="ko-KR" sz="900" b="1" dirty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[</a:t>
            </a:r>
            <a:r>
              <a:rPr lang="ko-KR" altLang="en-US" sz="900" b="1" dirty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장</a:t>
            </a:r>
            <a:r>
              <a:rPr lang="en-US" altLang="ko-KR" sz="900" b="1" dirty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] </a:t>
            </a:r>
          </a:p>
          <a:p>
            <a:pPr>
              <a:lnSpc>
                <a:spcPct val="150000"/>
              </a:lnSpc>
            </a:pPr>
            <a:r>
              <a:rPr lang="ko-KR" altLang="en-US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타오르는 </a:t>
            </a:r>
            <a:r>
              <a:rPr lang="ko-KR" altLang="en-US" sz="900" b="1" dirty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어둠 </a:t>
            </a:r>
            <a:r>
              <a:rPr lang="ko-KR" altLang="en-US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속에서 </a:t>
            </a:r>
            <a:r>
              <a:rPr lang="en-US" altLang="ko-KR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[</a:t>
            </a:r>
            <a:r>
              <a:rPr lang="ko-KR" altLang="en-US" sz="9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이그나시오</a:t>
            </a:r>
            <a:r>
              <a:rPr lang="en-US" altLang="ko-KR" sz="900" b="1" dirty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en-US" altLang="ko-KR" sz="900" b="1" dirty="0" smtClean="0">
                <a:solidFill>
                  <a:srgbClr val="00B05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[</a:t>
            </a:r>
            <a:r>
              <a:rPr lang="ko-KR" altLang="en-US" sz="900" b="1" dirty="0">
                <a:solidFill>
                  <a:srgbClr val="00B05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단편영화</a:t>
            </a:r>
            <a:r>
              <a:rPr lang="en-US" altLang="ko-KR" sz="900" b="1" dirty="0">
                <a:solidFill>
                  <a:srgbClr val="00B050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ko-KR" altLang="en-US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  우리 </a:t>
            </a:r>
            <a:r>
              <a:rPr lang="ko-KR" altLang="en-US" sz="900" b="1" dirty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미팅할까요</a:t>
            </a:r>
            <a:r>
              <a:rPr lang="en-US" altLang="ko-KR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? [</a:t>
            </a:r>
            <a:r>
              <a:rPr lang="ko-KR" altLang="en-US" sz="900" b="1" dirty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소개팅 男</a:t>
            </a:r>
            <a:r>
              <a:rPr lang="en-US" altLang="ko-KR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}</a:t>
            </a:r>
          </a:p>
          <a:p>
            <a:pPr>
              <a:lnSpc>
                <a:spcPct val="150000"/>
              </a:lnSpc>
            </a:pPr>
            <a:endParaRPr lang="en-US" altLang="ko-KR" sz="900" b="1" dirty="0" smtClean="0">
              <a:solidFill>
                <a:srgbClr val="00B050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endParaRPr lang="ko-KR" altLang="en-US" sz="900" b="1" dirty="0">
              <a:solidFill>
                <a:prstClr val="black">
                  <a:lumMod val="50000"/>
                  <a:lumOff val="50000"/>
                </a:prstClr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557325" cy="6835989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751" y="22612"/>
            <a:ext cx="4542249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57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233" y="0"/>
            <a:ext cx="4571998" cy="6858000"/>
          </a:xfr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89027" cy="688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95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701" y="723725"/>
            <a:ext cx="4549218" cy="552676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113"/>
            <a:ext cx="4548091" cy="553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79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85"/>
            <a:ext cx="4555793" cy="683369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10" y="7685"/>
            <a:ext cx="4555794" cy="683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36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" y="16839"/>
            <a:ext cx="4553530" cy="683029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737" y="16839"/>
            <a:ext cx="4553531" cy="683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12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096000"/>
          </a:xfrm>
        </p:spPr>
      </p:pic>
    </p:spTree>
    <p:extLst>
      <p:ext uri="{BB962C8B-B14F-4D97-AF65-F5344CB8AC3E}">
        <p14:creationId xmlns:p14="http://schemas.microsoft.com/office/powerpoint/2010/main" val="2300930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7"/>
            <a:ext cx="4563473" cy="6845211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648" y="4757"/>
            <a:ext cx="4563474" cy="684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9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7"/>
            <a:ext cx="4562883" cy="6844328"/>
          </a:xfr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14" y="2767"/>
            <a:ext cx="4562886" cy="684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5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" y="0"/>
            <a:ext cx="4567797" cy="685169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01" y="-1"/>
            <a:ext cx="4567799" cy="685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32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090" y="3435424"/>
            <a:ext cx="4543826" cy="302921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" y="3435424"/>
            <a:ext cx="4543828" cy="3029217"/>
          </a:xfrm>
          <a:prstGeom prst="rect">
            <a:avLst/>
          </a:prstGeom>
        </p:spPr>
      </p:pic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" y="391145"/>
            <a:ext cx="4543828" cy="3029218"/>
          </a:xfr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090" y="391145"/>
            <a:ext cx="4543829" cy="302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53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" y="25217"/>
            <a:ext cx="4555190" cy="683278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454" y="18682"/>
            <a:ext cx="4559546" cy="683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84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249</Words>
  <Application>Microsoft Office PowerPoint</Application>
  <PresentationFormat>화면 슬라이드 쇼(4:3)</PresentationFormat>
  <Paragraphs>32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굴림체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장현진</dc:creator>
  <cp:lastModifiedBy>master</cp:lastModifiedBy>
  <cp:revision>91</cp:revision>
  <dcterms:created xsi:type="dcterms:W3CDTF">2015-05-22T06:58:57Z</dcterms:created>
  <dcterms:modified xsi:type="dcterms:W3CDTF">2022-04-14T03:08:05Z</dcterms:modified>
</cp:coreProperties>
</file>