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66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76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87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0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09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0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01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50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94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4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7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C290-6F95-4648-AFC9-2EEC8C1B64B1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9EBE-4BFF-4EE2-A157-B934F99F31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7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/>
          <p:cNvSpPr>
            <a:spLocks noGrp="1"/>
          </p:cNvSpPr>
          <p:nvPr>
            <p:ph type="subTitle" idx="1"/>
          </p:nvPr>
        </p:nvSpPr>
        <p:spPr>
          <a:xfrm>
            <a:off x="0" y="8001849"/>
            <a:ext cx="6858000" cy="1944270"/>
          </a:xfrm>
        </p:spPr>
        <p:txBody>
          <a:bodyPr>
            <a:normAutofit lnSpcReduction="10000"/>
          </a:bodyPr>
          <a:lstStyle/>
          <a:p>
            <a:r>
              <a:rPr lang="ko-KR" altLang="en-US" sz="4400" b="1" dirty="0"/>
              <a:t>홍  석  </a:t>
            </a:r>
            <a:r>
              <a:rPr lang="ko-KR" altLang="en-US" sz="4400" b="1" dirty="0" smtClean="0"/>
              <a:t>천</a:t>
            </a:r>
            <a:endParaRPr lang="en-US" altLang="ko-KR" sz="4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ko-KR" b="1" dirty="0" smtClean="0"/>
              <a:t>(92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02</a:t>
            </a:r>
            <a:r>
              <a:rPr lang="ko-KR" altLang="en-US" b="1" dirty="0" smtClean="0"/>
              <a:t>월 </a:t>
            </a:r>
            <a:r>
              <a:rPr lang="en-US" altLang="ko-KR" b="1" dirty="0" smtClean="0"/>
              <a:t>12</a:t>
            </a:r>
            <a:r>
              <a:rPr lang="ko-KR" altLang="en-US" b="1" dirty="0" smtClean="0"/>
              <a:t>일 생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ko-KR" sz="1050" b="1" dirty="0"/>
          </a:p>
          <a:p>
            <a:pPr>
              <a:lnSpc>
                <a:spcPct val="110000"/>
              </a:lnSpc>
            </a:pPr>
            <a:r>
              <a:rPr lang="ko-KR" altLang="en-US" sz="2000" b="1" dirty="0">
                <a:latin typeface="Bahnschrift SemiBold SemiConden" panose="020B0502040204020203" pitchFamily="34" charset="0"/>
                <a:ea typeface="HY강B" panose="02030600000101010101" pitchFamily="18" charset="-127"/>
              </a:rPr>
              <a:t>키 </a:t>
            </a:r>
            <a:r>
              <a:rPr lang="en-US" altLang="ko-KR" sz="2000" b="1" dirty="0">
                <a:latin typeface="Bahnschrift SemiBold SemiConden" panose="020B0502040204020203" pitchFamily="34" charset="0"/>
                <a:ea typeface="HY강B" panose="02030600000101010101" pitchFamily="18" charset="-127"/>
              </a:rPr>
              <a:t>: 175cm  </a:t>
            </a:r>
            <a:r>
              <a:rPr lang="ko-KR" altLang="en-US" sz="2000" b="1" dirty="0">
                <a:latin typeface="Bahnschrift SemiBold SemiConden" panose="020B0502040204020203" pitchFamily="34" charset="0"/>
                <a:ea typeface="HY강B" panose="02030600000101010101" pitchFamily="18" charset="-127"/>
              </a:rPr>
              <a:t>몸무게 </a:t>
            </a:r>
            <a:r>
              <a:rPr lang="en-US" altLang="ko-KR" sz="2000" b="1" dirty="0">
                <a:latin typeface="Bahnschrift SemiBold SemiConden" panose="020B0502040204020203" pitchFamily="34" charset="0"/>
                <a:ea typeface="HY강B" panose="02030600000101010101" pitchFamily="18" charset="-127"/>
              </a:rPr>
              <a:t>: 74kg</a:t>
            </a:r>
          </a:p>
          <a:p>
            <a:pPr>
              <a:lnSpc>
                <a:spcPct val="110000"/>
              </a:lnSpc>
            </a:pPr>
            <a:r>
              <a:rPr lang="en-US" altLang="ko-KR" sz="2000" b="1" dirty="0">
                <a:latin typeface="Bahnschrift SemiBold SemiConden" panose="020B0502040204020203" pitchFamily="34" charset="0"/>
                <a:ea typeface="HY강B" panose="02030600000101010101" pitchFamily="18" charset="-127"/>
              </a:rPr>
              <a:t>010 – 8200 – 7495 / armor2220@naver.com  / @1000_e_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ko-KR" sz="19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3" t="4683" r="18516" b="-63"/>
          <a:stretch/>
        </p:blipFill>
        <p:spPr>
          <a:xfrm>
            <a:off x="249655" y="168441"/>
            <a:ext cx="6382753" cy="76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9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056" y="5924684"/>
            <a:ext cx="6858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상업영화</a:t>
            </a:r>
            <a:endParaRPr lang="en-US" altLang="ko-KR" sz="165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2020  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드림              </a:t>
            </a:r>
            <a:r>
              <a:rPr lang="ko-KR" altLang="en-US" sz="15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레드챔피언스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선수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역         이병헌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감독님</a:t>
            </a:r>
            <a:endParaRPr lang="en-US" altLang="ko-KR" sz="1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독립 장편</a:t>
            </a:r>
            <a:endParaRPr lang="en-US" altLang="ko-KR" sz="165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2020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거절할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수 없는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제안   도박장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웨이터</a:t>
            </a:r>
            <a:r>
              <a:rPr lang="en-US" altLang="ko-KR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5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석구부하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역 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15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황동석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감독님</a:t>
            </a:r>
            <a:endParaRPr lang="en-US" altLang="ko-KR" sz="1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2015 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상록수                   경찰 </a:t>
            </a:r>
            <a:r>
              <a:rPr lang="en-US" altLang="ko-KR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2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역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김철한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감독님</a:t>
            </a:r>
            <a:endParaRPr lang="en-US" altLang="ko-KR" sz="1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단편영화                         </a:t>
            </a:r>
            <a:r>
              <a:rPr lang="en-US" altLang="ko-KR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연극</a:t>
            </a:r>
            <a:endParaRPr lang="en-US" altLang="ko-KR" sz="165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2017 </a:t>
            </a:r>
            <a:r>
              <a:rPr lang="en-US" altLang="ko-KR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REPITITION 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KBS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영상아카데미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2019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임차인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택시기사 역</a:t>
            </a:r>
            <a:r>
              <a:rPr lang="en-US" altLang="ko-KR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                                                     </a:t>
            </a:r>
            <a:r>
              <a:rPr lang="ko-KR" altLang="en-US" sz="15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1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광고 및 </a:t>
            </a:r>
            <a:r>
              <a:rPr lang="ko-KR" altLang="en-US" sz="1650" b="1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바이럴</a:t>
            </a:r>
            <a:r>
              <a:rPr lang="ko-KR" altLang="en-US" sz="165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</a:t>
            </a:r>
            <a:endParaRPr lang="en-US" altLang="ko-KR" sz="165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5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     </a:t>
            </a:r>
            <a:endParaRPr lang="en-US" altLang="ko-KR" sz="15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2021 </a:t>
            </a:r>
            <a:r>
              <a:rPr lang="ko-KR" altLang="en-US" sz="15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국토교통부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[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스마트시티 </a:t>
            </a:r>
            <a:r>
              <a:rPr lang="ko-KR" altLang="en-US" sz="15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온라인투어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_Ep.5 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안양 </a:t>
            </a:r>
            <a:r>
              <a:rPr lang="en-US" altLang="ko-KR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]</a:t>
            </a:r>
            <a:r>
              <a:rPr lang="ko-KR" altLang="en-US" sz="1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7521" y="4878439"/>
            <a:ext cx="67072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포트폴리오</a:t>
            </a:r>
            <a:endParaRPr lang="en-US" altLang="ko-KR" sz="240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특기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축구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현재 축구부 코치 재직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태권도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(3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수영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육상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악기연주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드럼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091" b="2659"/>
          <a:stretch/>
        </p:blipFill>
        <p:spPr>
          <a:xfrm>
            <a:off x="3549123" y="-1"/>
            <a:ext cx="3353934" cy="451329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257" r="7846" b="61"/>
          <a:stretch/>
        </p:blipFill>
        <p:spPr>
          <a:xfrm>
            <a:off x="-1" y="0"/>
            <a:ext cx="3549123" cy="451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116</Words>
  <Application>Microsoft Office PowerPoint</Application>
  <PresentationFormat>A4 용지(210x297mm)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HY강B</vt:lpstr>
      <vt:lpstr>맑은 고딕</vt:lpstr>
      <vt:lpstr>휴먼모음T</vt:lpstr>
      <vt:lpstr>Arial</vt:lpstr>
      <vt:lpstr>Bahnschrift SemiBold SemiConden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대동초</dc:creator>
  <cp:lastModifiedBy>대동초</cp:lastModifiedBy>
  <cp:revision>18</cp:revision>
  <dcterms:created xsi:type="dcterms:W3CDTF">2021-06-13T12:23:31Z</dcterms:created>
  <dcterms:modified xsi:type="dcterms:W3CDTF">2022-03-16T11:52:33Z</dcterms:modified>
</cp:coreProperties>
</file>