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12D96-FD98-8723-E961-EAC65E963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7A5E25-9A1C-0867-C2E5-6863B2F00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B57ACA-8866-5B32-B94E-0354EB0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4AC4AA-299B-361E-6704-DEDFC824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ED062D-C9CB-8B3B-A873-6CE26A2C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54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73CFB3-6DCB-AEAB-704C-49CBB8A0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42C164-846B-4BC6-51C5-FA1B5DA3A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9AAD7-8E1B-52A3-638B-9C3E6C03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5908F7-0847-9762-CE22-E25EAAC5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76786E-7D40-F334-C9C3-A6FF559C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36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F41E0E-B645-8FA9-891F-B6913156E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39AA4D-958A-0416-0E48-334D67CA9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61EBD6-E4F6-0F2D-F86D-8AD0DF48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B00C6B-E873-8978-2366-33D94D4F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2D0A98-D74A-0EF8-7339-5882A280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1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003A65-A9EB-8512-9DD3-D36BB000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254394-2E05-957B-3F2E-F44DE3CB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40D7D9-ABE7-3115-F2DC-EA449DA2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B939A9-AD5C-3063-7B45-5B2DC782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5E4158-E8D1-16C6-86B5-A3B3629C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5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C79D04-7956-5B4C-FD47-BE10541A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C8C28E-CB9A-5C0D-06E7-2F0D1BE9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EA0F6C-3686-1920-186A-ECB94149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530528-10E7-C9B5-2664-0ED6592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937C26-68EB-1428-825D-ABE8ACFF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35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A37186-9B0D-2828-78C3-74F216D9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2719D8-7646-B9E5-A072-D709B3EF3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9875AF-4F57-DE98-B348-F2A40D824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89705B-D670-1FE8-89CF-0639D28D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F0742C-50C5-7C14-B55E-D2373AEA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472811-7589-4200-DAFA-8ED52194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92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F3D227-BB62-AA93-3425-48C8C7A2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212415-EE79-7784-1FC1-A8E4B793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D57A96-1784-53D6-B40B-9901101AB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E329431-6718-9E8F-42D7-3049A7AF0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E301EB-48C3-C9BF-39DA-0AF2D9001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0AD744C-2D33-8CBD-F31C-2F784618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D13D59F-3E44-037C-A903-D4B3DC62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131264-0D54-2EA0-7A22-FAD821D0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3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203BC-8FAD-C740-A164-E58013EF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4A7126A-2E80-C549-AE67-357A347C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D3A616-3A12-5376-16E9-1620A698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79B6E0-89CB-D234-0C45-EF58A30B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7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C2E9255-96AB-12C0-4E4A-110E7869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8D25337-A071-856C-618B-E4249FA7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04F72E-379D-73CF-F0BB-A88481D8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64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387D4-A9DA-CC6A-3A0C-F31A2BE0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356768-52EA-CF0D-DA45-57433ACC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90B6A56-1F42-9C89-A4BD-ABD99C7C0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8B48FF-58BB-2C15-F554-E7DDDE97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4D8D3F-965D-6519-1B9A-1C7E217D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2F334A-9DBC-F36F-77C7-BB8BB1D5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3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BE921D-331D-0F57-33A2-8B4C0D7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7BB923-66D7-3428-6CD2-D7AB81C53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5317A7E-B676-15F3-F1E9-09B110C4C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146821-69FE-C00F-DF03-15D324C4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EA54A6-E6EA-F5F8-34FB-330DB4CD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A0D693-16D7-929B-45A1-019D7D0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23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16AD8D5-29DE-52DD-859C-1F51955B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08EB2F-90D2-514E-C600-76668961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DEA522-A3D1-53ED-44A5-4EE932F8B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8871-768A-438F-A990-B9158B6AE33C}" type="datetimeFigureOut">
              <a:rPr lang="ko-KR" altLang="en-US" smtClean="0"/>
              <a:t>2022-07-25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99E2F5-8FB2-25B1-139D-6E59E6B60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2AAC5E-5E2F-C051-EB9C-DFE0D724B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EA83-8AF3-4097-BD42-31BF944A16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46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NU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세라엠디 리페어 로션</a:t>
            </a:r>
            <a:r>
              <a:rPr lang="en-US" altLang="ko-KR" sz="1200" b="1"/>
              <a:t>_3</a:t>
            </a:r>
            <a:r>
              <a:rPr lang="ko-KR" altLang="en-US" sz="1200" b="1"/>
              <a:t>컷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4B3DBC-5874-800E-6664-FA07A2D4FFD4}"/>
              </a:ext>
            </a:extLst>
          </p:cNvPr>
          <p:cNvGrpSpPr/>
          <p:nvPr/>
        </p:nvGrpSpPr>
        <p:grpSpPr>
          <a:xfrm>
            <a:off x="485032" y="1305836"/>
            <a:ext cx="10746560" cy="3573941"/>
            <a:chOff x="485032" y="1028837"/>
            <a:chExt cx="7845704" cy="2609215"/>
          </a:xfrm>
        </p:grpSpPr>
        <p:pic>
          <p:nvPicPr>
            <p:cNvPr id="6" name="图片 29" descr="F[C6(QW$C){`KSN}CXSR0RD">
              <a:extLst>
                <a:ext uri="{FF2B5EF4-FFF2-40B4-BE49-F238E27FC236}">
                  <a16:creationId xmlns:a16="http://schemas.microsoft.com/office/drawing/2014/main" id="{00000000-0008-0000-0000-00001E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186" y="1028837"/>
              <a:ext cx="2609215" cy="2609215"/>
            </a:xfrm>
            <a:prstGeom prst="rect">
              <a:avLst/>
            </a:prstGeom>
          </p:spPr>
        </p:pic>
        <p:pic>
          <p:nvPicPr>
            <p:cNvPr id="8" name="图片 54">
              <a:extLst>
                <a:ext uri="{FF2B5EF4-FFF2-40B4-BE49-F238E27FC236}">
                  <a16:creationId xmlns:a16="http://schemas.microsoft.com/office/drawing/2014/main" id="{00000000-0008-0000-0000-000037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725" y="1028837"/>
              <a:ext cx="2060011" cy="260921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7B57A7E-0975-8A0B-6E21-9A7D8AD3A8CC}"/>
                </a:ext>
              </a:extLst>
            </p:cNvPr>
            <p:cNvGrpSpPr/>
            <p:nvPr/>
          </p:nvGrpSpPr>
          <p:grpSpPr>
            <a:xfrm>
              <a:off x="485032" y="1028837"/>
              <a:ext cx="2957830" cy="2609215"/>
              <a:chOff x="485032" y="1028837"/>
              <a:chExt cx="2957830" cy="2609215"/>
            </a:xfrm>
          </p:grpSpPr>
          <p:pic>
            <p:nvPicPr>
              <p:cNvPr id="5" name="图片 39">
                <a:extLst>
                  <a:ext uri="{FF2B5EF4-FFF2-40B4-BE49-F238E27FC236}">
                    <a16:creationId xmlns:a16="http://schemas.microsoft.com/office/drawing/2014/main" id="{00000000-0008-0000-0000-000028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032" y="1028837"/>
                <a:ext cx="2957830" cy="2609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E212A30F-5CB5-0BDB-4596-BD516930441B}"/>
                  </a:ext>
                </a:extLst>
              </p:cNvPr>
              <p:cNvSpPr/>
              <p:nvPr/>
            </p:nvSpPr>
            <p:spPr>
              <a:xfrm rot="2036401">
                <a:off x="2148175" y="2264433"/>
                <a:ext cx="424450" cy="1022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/>
                  <a:t>제형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E16902-58FD-B1BC-76FB-7FD9F1B6F0CC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138962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크리미 터치 바디워시</a:t>
            </a:r>
            <a:r>
              <a:rPr lang="en-US" altLang="ko-KR" sz="1200" b="1"/>
              <a:t>_2</a:t>
            </a:r>
            <a:r>
              <a:rPr lang="ko-KR" altLang="en-US" sz="1200" b="1"/>
              <a:t>컷</a:t>
            </a:r>
          </a:p>
        </p:txBody>
      </p:sp>
      <p:pic>
        <p:nvPicPr>
          <p:cNvPr id="9" name="图片 57">
            <a:extLst>
              <a:ext uri="{FF2B5EF4-FFF2-40B4-BE49-F238E27FC236}">
                <a16:creationId xmlns:a16="http://schemas.microsoft.com/office/drawing/2014/main" id="{00000000-0008-0000-0000-00003A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91" y="1265099"/>
            <a:ext cx="3404546" cy="3775710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70CFBC1C-2B85-9330-7BB6-00820DB83278}"/>
              </a:ext>
            </a:extLst>
          </p:cNvPr>
          <p:cNvGrpSpPr/>
          <p:nvPr/>
        </p:nvGrpSpPr>
        <p:grpSpPr>
          <a:xfrm>
            <a:off x="2260990" y="1265099"/>
            <a:ext cx="2511425" cy="3775710"/>
            <a:chOff x="967027" y="1023560"/>
            <a:chExt cx="2511425" cy="3775710"/>
          </a:xfrm>
        </p:grpSpPr>
        <p:pic>
          <p:nvPicPr>
            <p:cNvPr id="7" name="图片 28" descr="XBPOGK}W$(][RJEAXWKDEDM">
              <a:extLst>
                <a:ext uri="{FF2B5EF4-FFF2-40B4-BE49-F238E27FC236}">
                  <a16:creationId xmlns:a16="http://schemas.microsoft.com/office/drawing/2014/main" id="{00000000-0008-0000-0000-00001D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027" y="1023560"/>
              <a:ext cx="2511425" cy="3775710"/>
            </a:xfrm>
            <a:prstGeom prst="rect">
              <a:avLst/>
            </a:prstGeom>
          </p:spPr>
        </p:pic>
        <p:pic>
          <p:nvPicPr>
            <p:cNvPr id="10" name="图片 27" descr="73HQ~8]1R~QAWWH@EES4A_7">
              <a:extLst>
                <a:ext uri="{FF2B5EF4-FFF2-40B4-BE49-F238E27FC236}">
                  <a16:creationId xmlns:a16="http://schemas.microsoft.com/office/drawing/2014/main" id="{00000000-0008-0000-0000-00001C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671" t="63450" r="28141" b="16417"/>
            <a:stretch/>
          </p:blipFill>
          <p:spPr>
            <a:xfrm>
              <a:off x="1289057" y="3290977"/>
              <a:ext cx="1354347" cy="75481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2D60DE-14EA-C0D9-06C2-F0D34160BC53}"/>
              </a:ext>
            </a:extLst>
          </p:cNvPr>
          <p:cNvSpPr txBox="1"/>
          <p:nvPr/>
        </p:nvSpPr>
        <p:spPr>
          <a:xfrm>
            <a:off x="2161202" y="5362068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좌측 여성의 손에 거품이 묻어있고</a:t>
            </a:r>
            <a:r>
              <a:rPr lang="en-US" altLang="ko-KR" sz="1200"/>
              <a:t>,</a:t>
            </a:r>
          </a:p>
          <a:p>
            <a:r>
              <a:rPr lang="ko-KR" altLang="en-US" sz="1200"/>
              <a:t>우측 여성이 바디워시를 짜주는 모습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C2349-BFC4-D752-4530-237253656FE8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42792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3020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프레쉬 모이스처 스크럽 워시</a:t>
            </a:r>
            <a:r>
              <a:rPr lang="en-US" altLang="ko-KR" sz="1200" b="1"/>
              <a:t>_2</a:t>
            </a:r>
            <a:r>
              <a:rPr lang="ko-KR" altLang="en-US" sz="1200" b="1"/>
              <a:t>컷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4E4258E-04C4-667E-545B-2E4A3D9BAA3A}"/>
              </a:ext>
            </a:extLst>
          </p:cNvPr>
          <p:cNvGrpSpPr/>
          <p:nvPr/>
        </p:nvGrpSpPr>
        <p:grpSpPr>
          <a:xfrm>
            <a:off x="2800209" y="1094877"/>
            <a:ext cx="5979108" cy="4381709"/>
            <a:chOff x="956531" y="991360"/>
            <a:chExt cx="4627955" cy="3391535"/>
          </a:xfrm>
        </p:grpSpPr>
        <p:pic>
          <p:nvPicPr>
            <p:cNvPr id="3" name="图片 22">
              <a:extLst>
                <a:ext uri="{FF2B5EF4-FFF2-40B4-BE49-F238E27FC236}">
                  <a16:creationId xmlns:a16="http://schemas.microsoft.com/office/drawing/2014/main" id="{28C70BA0-46B9-F52B-ABF1-A26FAC10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531" y="991360"/>
              <a:ext cx="2221865" cy="3391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3">
              <a:extLst>
                <a:ext uri="{FF2B5EF4-FFF2-40B4-BE49-F238E27FC236}">
                  <a16:creationId xmlns:a16="http://schemas.microsoft.com/office/drawing/2014/main" id="{00000000-0008-0000-0000-00002C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4616" y="991360"/>
              <a:ext cx="2309870" cy="33915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8009E29-4781-EF5C-EDD3-1251CD37BA7B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145170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데일리 모이스처 바디 오일</a:t>
            </a:r>
            <a:r>
              <a:rPr lang="en-US" altLang="ko-KR" sz="1200" b="1"/>
              <a:t>_2</a:t>
            </a:r>
            <a:r>
              <a:rPr lang="ko-KR" altLang="en-US" sz="1200" b="1"/>
              <a:t>컷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0D37E67-CBBA-EBEB-7EDA-383055A96E73}"/>
              </a:ext>
            </a:extLst>
          </p:cNvPr>
          <p:cNvGrpSpPr/>
          <p:nvPr/>
        </p:nvGrpSpPr>
        <p:grpSpPr>
          <a:xfrm>
            <a:off x="2308819" y="1184741"/>
            <a:ext cx="6585016" cy="4063379"/>
            <a:chOff x="618041" y="986334"/>
            <a:chExt cx="5540493" cy="3418841"/>
          </a:xfrm>
        </p:grpSpPr>
        <p:pic>
          <p:nvPicPr>
            <p:cNvPr id="3" name="图片 30" descr="X~8LK6~BRWBY``9}O[$`Y1O">
              <a:extLst>
                <a:ext uri="{FF2B5EF4-FFF2-40B4-BE49-F238E27FC236}">
                  <a16:creationId xmlns:a16="http://schemas.microsoft.com/office/drawing/2014/main" id="{00000000-0008-0000-0000-00001F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041" y="986334"/>
              <a:ext cx="2277745" cy="3418840"/>
            </a:xfrm>
            <a:prstGeom prst="rect">
              <a:avLst/>
            </a:prstGeom>
          </p:spPr>
        </p:pic>
        <p:pic>
          <p:nvPicPr>
            <p:cNvPr id="5" name="图片 63">
              <a:extLst>
                <a:ext uri="{FF2B5EF4-FFF2-40B4-BE49-F238E27FC236}">
                  <a16:creationId xmlns:a16="http://schemas.microsoft.com/office/drawing/2014/main" id="{00000000-0008-0000-0000-00004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3410" y="986335"/>
              <a:ext cx="2995124" cy="34188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05D1E03-DC67-7C3D-0343-E0CC3B3EAB54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3921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712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마일드 페미닌 포밍 워시</a:t>
            </a:r>
            <a:r>
              <a:rPr lang="en-US" altLang="ko-KR" sz="1200" b="1"/>
              <a:t>_2</a:t>
            </a:r>
            <a:r>
              <a:rPr lang="ko-KR" altLang="en-US" sz="1200" b="1"/>
              <a:t>컷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2C1FDFA-CFA0-FC72-7D2A-6979BDDBDC65}"/>
              </a:ext>
            </a:extLst>
          </p:cNvPr>
          <p:cNvGrpSpPr/>
          <p:nvPr/>
        </p:nvGrpSpPr>
        <p:grpSpPr>
          <a:xfrm>
            <a:off x="2370405" y="1097255"/>
            <a:ext cx="7110024" cy="3941723"/>
            <a:chOff x="3223722" y="1218025"/>
            <a:chExt cx="6015661" cy="3335019"/>
          </a:xfrm>
        </p:grpSpPr>
        <p:pic>
          <p:nvPicPr>
            <p:cNvPr id="5" name="图片 77">
              <a:extLst>
                <a:ext uri="{FF2B5EF4-FFF2-40B4-BE49-F238E27FC236}">
                  <a16:creationId xmlns:a16="http://schemas.microsoft.com/office/drawing/2014/main" id="{00000000-0008-0000-0000-00004E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4180" y="1218025"/>
              <a:ext cx="2705203" cy="33350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78">
              <a:extLst>
                <a:ext uri="{FF2B5EF4-FFF2-40B4-BE49-F238E27FC236}">
                  <a16:creationId xmlns:a16="http://schemas.microsoft.com/office/drawing/2014/main" id="{00000000-0008-0000-0000-00004F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3722" y="1218025"/>
              <a:ext cx="3157122" cy="33350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D85D48-A13D-46C0-1B8B-F172F478113D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257810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658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데오프레시 드라이 스틱</a:t>
            </a:r>
            <a:r>
              <a:rPr lang="en-US" altLang="ko-KR" sz="1200" b="1"/>
              <a:t>_2</a:t>
            </a:r>
            <a:r>
              <a:rPr lang="ko-KR" altLang="en-US" sz="1200" b="1"/>
              <a:t>컷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06884D9-CB02-1730-C596-7E970FB7FF96}"/>
              </a:ext>
            </a:extLst>
          </p:cNvPr>
          <p:cNvGrpSpPr/>
          <p:nvPr/>
        </p:nvGrpSpPr>
        <p:grpSpPr>
          <a:xfrm>
            <a:off x="1970033" y="1149750"/>
            <a:ext cx="7665672" cy="4009788"/>
            <a:chOff x="1305800" y="1054860"/>
            <a:chExt cx="6240942" cy="3264535"/>
          </a:xfrm>
        </p:grpSpPr>
        <p:pic>
          <p:nvPicPr>
            <p:cNvPr id="3" name="图片 70">
              <a:extLst>
                <a:ext uri="{FF2B5EF4-FFF2-40B4-BE49-F238E27FC236}">
                  <a16:creationId xmlns:a16="http://schemas.microsoft.com/office/drawing/2014/main" id="{00000000-0008-0000-0000-000047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5800" y="1054860"/>
              <a:ext cx="2748280" cy="326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2">
              <a:extLst>
                <a:ext uri="{FF2B5EF4-FFF2-40B4-BE49-F238E27FC236}">
                  <a16:creationId xmlns:a16="http://schemas.microsoft.com/office/drawing/2014/main" id="{00000000-0008-0000-0000-00002B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5079" y="1054860"/>
              <a:ext cx="3251663" cy="32645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DE6C1E-34EE-543E-E953-A884815EB7B6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121463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데오프레시 바디 프라이머</a:t>
            </a:r>
            <a:r>
              <a:rPr lang="en-US" altLang="ko-KR" sz="1200" b="1"/>
              <a:t>_1</a:t>
            </a:r>
            <a:r>
              <a:rPr lang="ko-KR" altLang="en-US" sz="1200" b="1"/>
              <a:t>컷</a:t>
            </a:r>
          </a:p>
        </p:txBody>
      </p:sp>
      <p:pic>
        <p:nvPicPr>
          <p:cNvPr id="6" name="图片 70">
            <a:extLst>
              <a:ext uri="{FF2B5EF4-FFF2-40B4-BE49-F238E27FC236}">
                <a16:creationId xmlns:a16="http://schemas.microsoft.com/office/drawing/2014/main" id="{F8EF994A-FF66-8A2C-857B-4E538DD3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76" y="1250168"/>
            <a:ext cx="3668542" cy="43576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27B16E-798F-F121-24C1-1A72FE6BA7F1}"/>
              </a:ext>
            </a:extLst>
          </p:cNvPr>
          <p:cNvSpPr txBox="1"/>
          <p:nvPr/>
        </p:nvSpPr>
        <p:spPr>
          <a:xfrm>
            <a:off x="3217045" y="5822361"/>
            <a:ext cx="5062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한손으로는 제품을 들고</a:t>
            </a:r>
            <a:r>
              <a:rPr lang="en-US" altLang="ko-KR" sz="1200"/>
              <a:t>, </a:t>
            </a:r>
            <a:r>
              <a:rPr lang="ko-KR" altLang="en-US" sz="1200"/>
              <a:t>한손으로는 내용물을 겨드랑이에 바르는 모습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9F2CE-28D9-E090-C1F6-E63121650C9A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369618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2502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세라엠디 리페어 크림</a:t>
            </a:r>
            <a:r>
              <a:rPr lang="en-US" altLang="ko-KR" sz="1200" b="1"/>
              <a:t>_2</a:t>
            </a:r>
            <a:r>
              <a:rPr lang="ko-KR" altLang="en-US" sz="1200" b="1"/>
              <a:t>컷</a:t>
            </a:r>
            <a:endParaRPr lang="en-US" altLang="ko-KR" sz="1200" b="1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2882E7D-25AB-F7B0-F5DB-BFB295246D5E}"/>
              </a:ext>
            </a:extLst>
          </p:cNvPr>
          <p:cNvGrpSpPr/>
          <p:nvPr/>
        </p:nvGrpSpPr>
        <p:grpSpPr>
          <a:xfrm>
            <a:off x="2105469" y="982570"/>
            <a:ext cx="7211060" cy="4178107"/>
            <a:chOff x="483702" y="801415"/>
            <a:chExt cx="5304621" cy="3073511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00000000-0008-0000-0000-000055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94"/>
            <a:stretch/>
          </p:blipFill>
          <p:spPr>
            <a:xfrm>
              <a:off x="3510950" y="801415"/>
              <a:ext cx="2277373" cy="30735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85">
              <a:extLst>
                <a:ext uri="{FF2B5EF4-FFF2-40B4-BE49-F238E27FC236}">
                  <a16:creationId xmlns:a16="http://schemas.microsoft.com/office/drawing/2014/main" id="{00000000-0008-0000-0000-000056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/>
            <a:stretch>
              <a:fillRect/>
            </a:stretch>
          </p:blipFill>
          <p:spPr>
            <a:xfrm>
              <a:off x="483702" y="803431"/>
              <a:ext cx="2839720" cy="30714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3A933B9-F8EA-E609-16D9-A6383365E45E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1B70D-207E-3C49-A42B-C4F8795963D3}"/>
              </a:ext>
            </a:extLst>
          </p:cNvPr>
          <p:cNvSpPr txBox="1"/>
          <p:nvPr/>
        </p:nvSpPr>
        <p:spPr>
          <a:xfrm>
            <a:off x="6096000" y="5419724"/>
            <a:ext cx="247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포즈 참고 </a:t>
            </a:r>
            <a:r>
              <a:rPr lang="en-US" altLang="ko-KR" sz="1200" dirty="0"/>
              <a:t>/ </a:t>
            </a:r>
            <a:r>
              <a:rPr lang="ko-KR" altLang="en-US" sz="1200" dirty="0"/>
              <a:t>탑 착용 후 촬영 예정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23860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5B29F-FA55-7CC3-0E8B-506DB5748E7F}"/>
              </a:ext>
            </a:extLst>
          </p:cNvPr>
          <p:cNvSpPr txBox="1"/>
          <p:nvPr/>
        </p:nvSpPr>
        <p:spPr>
          <a:xfrm>
            <a:off x="181154" y="232913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전체컷</a:t>
            </a:r>
            <a:r>
              <a:rPr lang="en-US" altLang="ko-KR" sz="1200" b="1"/>
              <a:t>_1</a:t>
            </a:r>
            <a:r>
              <a:rPr lang="ko-KR" altLang="en-US" sz="1200" b="1"/>
              <a:t>컷</a:t>
            </a:r>
          </a:p>
        </p:txBody>
      </p:sp>
      <p:pic>
        <p:nvPicPr>
          <p:cNvPr id="5" name="图片 81">
            <a:extLst>
              <a:ext uri="{FF2B5EF4-FFF2-40B4-BE49-F238E27FC236}">
                <a16:creationId xmlns:a16="http://schemas.microsoft.com/office/drawing/2014/main" id="{00000000-0008-0000-0000-00005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05" y="878370"/>
            <a:ext cx="5092920" cy="5101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07D88-D7BD-A447-BF95-354E9957C9E5}"/>
              </a:ext>
            </a:extLst>
          </p:cNvPr>
          <p:cNvSpPr txBox="1"/>
          <p:nvPr/>
        </p:nvSpPr>
        <p:spPr>
          <a:xfrm>
            <a:off x="6569464" y="878370"/>
            <a:ext cx="27109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/>
              <a:t>더마비 세라엠디 리페어 로션</a:t>
            </a:r>
            <a:endParaRPr lang="en-US" altLang="ko-KR" sz="1200" b="1"/>
          </a:p>
          <a:p>
            <a:r>
              <a:rPr lang="ko-KR" altLang="en-US" sz="1200" b="1"/>
              <a:t>더마비 세라엠디 리페어 크림</a:t>
            </a:r>
            <a:endParaRPr lang="en-US" altLang="ko-KR" sz="1200" b="1"/>
          </a:p>
          <a:p>
            <a:r>
              <a:rPr lang="ko-KR" altLang="en-US" sz="1200" b="1"/>
              <a:t>더마비 튼살크림</a:t>
            </a:r>
            <a:endParaRPr lang="en-US" altLang="ko-KR" sz="1200" b="1"/>
          </a:p>
          <a:p>
            <a:r>
              <a:rPr lang="ko-KR" altLang="en-US" sz="1200" b="1"/>
              <a:t>더마비 크리미 터치 바디워시</a:t>
            </a:r>
          </a:p>
          <a:p>
            <a:r>
              <a:rPr lang="ko-KR" altLang="en-US" sz="1200" b="1"/>
              <a:t>더마비 프레쉬 모이스처 스크럽 워시</a:t>
            </a:r>
          </a:p>
          <a:p>
            <a:r>
              <a:rPr lang="ko-KR" altLang="en-US" sz="1200" b="1"/>
              <a:t>더마비 인텐시브 베리어 멀티 오일</a:t>
            </a:r>
          </a:p>
          <a:p>
            <a:r>
              <a:rPr lang="ko-KR" altLang="en-US" sz="1200" b="1"/>
              <a:t>더마비 데일리 모이스처 바디 오일</a:t>
            </a:r>
          </a:p>
          <a:p>
            <a:r>
              <a:rPr lang="ko-KR" altLang="en-US" sz="1200" b="1"/>
              <a:t>더마비 마일드 페미닌 포밍 워시</a:t>
            </a:r>
          </a:p>
          <a:p>
            <a:r>
              <a:rPr lang="ko-KR" altLang="en-US" sz="1200" b="1">
                <a:solidFill>
                  <a:srgbClr val="FF0000"/>
                </a:solidFill>
              </a:rPr>
              <a:t>더마비데오 프레쉬 드라이 스틱</a:t>
            </a:r>
          </a:p>
          <a:p>
            <a:r>
              <a:rPr lang="ko-KR" altLang="en-US" sz="1200" b="1">
                <a:solidFill>
                  <a:srgbClr val="FF0000"/>
                </a:solidFill>
              </a:rPr>
              <a:t>더마비 데오프레시 바디 프라이머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D77D5-DF27-81D1-60EB-F4D36F684582}"/>
              </a:ext>
            </a:extLst>
          </p:cNvPr>
          <p:cNvSpPr txBox="1"/>
          <p:nvPr/>
        </p:nvSpPr>
        <p:spPr>
          <a:xfrm>
            <a:off x="6569464" y="3428999"/>
            <a:ext cx="416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전제품</a:t>
            </a:r>
            <a:r>
              <a:rPr lang="ko-KR" altLang="en-US" sz="1200" dirty="0"/>
              <a:t> 모두 올라가지 않으면 빨간색 표기 제품 제외 가능</a:t>
            </a:r>
            <a:endParaRPr lang="en-US" altLang="ko-K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2EBC5-E60E-A241-DA5A-0F42E6F63612}"/>
              </a:ext>
            </a:extLst>
          </p:cNvPr>
          <p:cNvSpPr txBox="1"/>
          <p:nvPr/>
        </p:nvSpPr>
        <p:spPr>
          <a:xfrm>
            <a:off x="10770241" y="23291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* </a:t>
            </a:r>
            <a:r>
              <a:rPr lang="ko-KR" altLang="en-US" sz="1200" b="1"/>
              <a:t>동양인 모델</a:t>
            </a:r>
          </a:p>
        </p:txBody>
      </p:sp>
    </p:spTree>
    <p:extLst>
      <p:ext uri="{BB962C8B-B14F-4D97-AF65-F5344CB8AC3E}">
        <p14:creationId xmlns:p14="http://schemas.microsoft.com/office/powerpoint/2010/main" val="366170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170</Words>
  <Application>Microsoft Office PowerPoint</Application>
  <PresentationFormat>와이드스크린</PresentationFormat>
  <Paragraphs>34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seul</dc:creator>
  <cp:lastModifiedBy>Oscar Kwon</cp:lastModifiedBy>
  <cp:revision>10</cp:revision>
  <dcterms:created xsi:type="dcterms:W3CDTF">2022-06-28T06:45:52Z</dcterms:created>
  <dcterms:modified xsi:type="dcterms:W3CDTF">2022-07-25T03:58:54Z</dcterms:modified>
</cp:coreProperties>
</file>