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5529" autoAdjust="0"/>
  </p:normalViewPr>
  <p:slideViewPr>
    <p:cSldViewPr snapToGrid="0">
      <p:cViewPr varScale="1">
        <p:scale>
          <a:sx n="109" d="100"/>
          <a:sy n="109" d="100"/>
        </p:scale>
        <p:origin x="13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6B7BD-951B-4E95-8CED-C732F7CF8ECB}" type="datetimeFigureOut">
              <a:rPr lang="ko-KR" altLang="en-US" smtClean="0"/>
              <a:t>2022-08-04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5B5C7-DDEA-436F-948A-C5EEC92370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22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5B5C7-DDEA-436F-948A-C5EEC923705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2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6E9F-F186-40E2-969C-EDD15601A847}" type="datetimeFigureOut">
              <a:rPr lang="ko-KR" altLang="en-US" smtClean="0"/>
              <a:t>2022-08-04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1DF7-E16E-431D-9EB6-400057528C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560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6E9F-F186-40E2-969C-EDD15601A847}" type="datetimeFigureOut">
              <a:rPr lang="ko-KR" altLang="en-US" smtClean="0"/>
              <a:t>2022-08-04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1DF7-E16E-431D-9EB6-400057528C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28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6E9F-F186-40E2-969C-EDD15601A847}" type="datetimeFigureOut">
              <a:rPr lang="ko-KR" altLang="en-US" smtClean="0"/>
              <a:t>2022-08-04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1DF7-E16E-431D-9EB6-400057528C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16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6E9F-F186-40E2-969C-EDD15601A847}" type="datetimeFigureOut">
              <a:rPr lang="ko-KR" altLang="en-US" smtClean="0"/>
              <a:t>2022-08-04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1DF7-E16E-431D-9EB6-400057528C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37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6E9F-F186-40E2-969C-EDD15601A847}" type="datetimeFigureOut">
              <a:rPr lang="ko-KR" altLang="en-US" smtClean="0"/>
              <a:t>2022-08-04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1DF7-E16E-431D-9EB6-400057528C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55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6E9F-F186-40E2-969C-EDD15601A847}" type="datetimeFigureOut">
              <a:rPr lang="ko-KR" altLang="en-US" smtClean="0"/>
              <a:t>2022-08-04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1DF7-E16E-431D-9EB6-400057528C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91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6E9F-F186-40E2-969C-EDD15601A847}" type="datetimeFigureOut">
              <a:rPr lang="ko-KR" altLang="en-US" smtClean="0"/>
              <a:t>2022-08-04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1DF7-E16E-431D-9EB6-400057528C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05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6E9F-F186-40E2-969C-EDD15601A847}" type="datetimeFigureOut">
              <a:rPr lang="ko-KR" altLang="en-US" smtClean="0"/>
              <a:t>2022-08-04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1DF7-E16E-431D-9EB6-400057528C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54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6E9F-F186-40E2-969C-EDD15601A847}" type="datetimeFigureOut">
              <a:rPr lang="ko-KR" altLang="en-US" smtClean="0"/>
              <a:t>2022-08-04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1DF7-E16E-431D-9EB6-400057528C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95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6E9F-F186-40E2-969C-EDD15601A847}" type="datetimeFigureOut">
              <a:rPr lang="ko-KR" altLang="en-US" smtClean="0"/>
              <a:t>2022-08-04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1DF7-E16E-431D-9EB6-400057528C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28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6E9F-F186-40E2-969C-EDD15601A847}" type="datetimeFigureOut">
              <a:rPr lang="ko-KR" altLang="en-US" smtClean="0"/>
              <a:t>2022-08-04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1DF7-E16E-431D-9EB6-400057528C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79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F6E9F-F186-40E2-969C-EDD15601A847}" type="datetimeFigureOut">
              <a:rPr lang="ko-KR" altLang="en-US" smtClean="0"/>
              <a:t>2022-08-04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71DF7-E16E-431D-9EB6-400057528C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26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8A7265A-56A6-4C8F-B32B-22B9647312C0}"/>
              </a:ext>
            </a:extLst>
          </p:cNvPr>
          <p:cNvSpPr txBox="1"/>
          <p:nvPr/>
        </p:nvSpPr>
        <p:spPr>
          <a:xfrm>
            <a:off x="0" y="5485598"/>
            <a:ext cx="3865482" cy="11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25" dirty="0">
                <a:latin typeface="HY울릉도M" panose="02030600000101010101" pitchFamily="18" charset="-127"/>
                <a:ea typeface="HY울릉도M" panose="02030600000101010101" pitchFamily="18" charset="-127"/>
              </a:rPr>
              <a:t>이 태곤</a:t>
            </a:r>
            <a:r>
              <a:rPr lang="en-US" altLang="ko-KR" sz="1625" dirty="0">
                <a:latin typeface="HY울릉도M" panose="02030600000101010101" pitchFamily="18" charset="-127"/>
                <a:ea typeface="HY울릉도M" panose="02030600000101010101" pitchFamily="18" charset="-127"/>
              </a:rPr>
              <a:t> / 95</a:t>
            </a:r>
            <a:r>
              <a:rPr lang="ko-KR" altLang="en-US" sz="1625" dirty="0">
                <a:latin typeface="HY울릉도M" panose="02030600000101010101" pitchFamily="18" charset="-127"/>
                <a:ea typeface="HY울릉도M" panose="02030600000101010101" pitchFamily="18" charset="-127"/>
              </a:rPr>
              <a:t>년생</a:t>
            </a:r>
            <a:endParaRPr lang="en-US" altLang="ko-KR" sz="1625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endParaRPr lang="en-US" altLang="ko-KR" sz="894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endParaRPr lang="en-US" altLang="ko-KR" sz="894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975" dirty="0">
                <a:latin typeface="HY울릉도M" panose="02030600000101010101" pitchFamily="18" charset="-127"/>
                <a:ea typeface="HY울릉도M" panose="02030600000101010101" pitchFamily="18" charset="-127"/>
              </a:rPr>
              <a:t>180cm/70kg</a:t>
            </a:r>
          </a:p>
          <a:p>
            <a:endParaRPr lang="en-US" altLang="ko-KR" sz="894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endParaRPr lang="en-US" altLang="ko-KR" sz="894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endParaRPr lang="en-US" altLang="ko-KR" sz="894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E6D8CD-6125-46FB-848C-B93648E66E42}"/>
              </a:ext>
            </a:extLst>
          </p:cNvPr>
          <p:cNvSpPr txBox="1"/>
          <p:nvPr/>
        </p:nvSpPr>
        <p:spPr>
          <a:xfrm>
            <a:off x="2705404" y="5352177"/>
            <a:ext cx="1778991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894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&lt;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특기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&gt;</a:t>
            </a:r>
          </a:p>
          <a:p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검도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(1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단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전라도 사투리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(20</a:t>
            </a:r>
            <a:r>
              <a:rPr lang="ko-KR" altLang="en-US" sz="894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년거주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부산 사투리</a:t>
            </a:r>
            <a:endParaRPr lang="en-US" altLang="ko-KR" sz="894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드럼</a:t>
            </a:r>
            <a:endParaRPr lang="en-US" altLang="ko-KR" sz="894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농구</a:t>
            </a:r>
            <a:endParaRPr lang="en-US" altLang="ko-KR" sz="894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FC0C54-13A3-42CD-B85A-9B7F07923B4A}"/>
              </a:ext>
            </a:extLst>
          </p:cNvPr>
          <p:cNvSpPr txBox="1"/>
          <p:nvPr/>
        </p:nvSpPr>
        <p:spPr>
          <a:xfrm>
            <a:off x="-3959" y="6461449"/>
            <a:ext cx="4090666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75" dirty="0">
                <a:latin typeface="HY울릉도M" panose="02030600000101010101" pitchFamily="18" charset="-127"/>
                <a:ea typeface="HY울릉도M" panose="02030600000101010101" pitchFamily="18" charset="-127"/>
              </a:rPr>
              <a:t>010-4609-2525 / xorhs6639@naver.com</a:t>
            </a:r>
            <a:endParaRPr lang="ko-KR" altLang="en-US" sz="975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3DA49-C65A-4723-ACBE-017958C74810}"/>
              </a:ext>
            </a:extLst>
          </p:cNvPr>
          <p:cNvSpPr txBox="1"/>
          <p:nvPr/>
        </p:nvSpPr>
        <p:spPr>
          <a:xfrm>
            <a:off x="4086215" y="5485598"/>
            <a:ext cx="231361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&lt;TV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/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 영화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&gt;</a:t>
            </a:r>
          </a:p>
          <a:p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2022 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그림자 </a:t>
            </a:r>
            <a:r>
              <a:rPr lang="ko-KR" altLang="en-US" sz="894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게임법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-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원생 역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개봉예정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2022 </a:t>
            </a:r>
            <a:r>
              <a:rPr lang="en-US" altLang="ko-KR" sz="894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tvN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894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군검사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 도베르만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 – 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훈련병 역</a:t>
            </a:r>
            <a:endParaRPr lang="en-US" altLang="ko-KR" sz="894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2022 </a:t>
            </a:r>
            <a:r>
              <a:rPr lang="en-US" altLang="ko-KR" sz="894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tvN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스물다섯 </a:t>
            </a:r>
            <a:r>
              <a:rPr lang="ko-KR" altLang="en-US" sz="894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스물하나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–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군인 역</a:t>
            </a:r>
            <a:endParaRPr lang="en-US" altLang="ko-KR" sz="894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2021 </a:t>
            </a:r>
            <a:r>
              <a:rPr lang="ko-KR" altLang="en-US" sz="894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아돌라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 에이전트 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– 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주연 천재야</a:t>
            </a:r>
            <a:endParaRPr lang="en-US" altLang="ko-KR" sz="894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2018 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창궐 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– 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단역 </a:t>
            </a:r>
            <a:r>
              <a:rPr lang="ko-KR" altLang="en-US" sz="894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좀비역</a:t>
            </a:r>
            <a:endParaRPr lang="en-US" altLang="ko-KR" sz="894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endParaRPr lang="ko-KR" altLang="en-US" sz="1463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A889B9-9090-40E1-A6F1-CED4007DC149}"/>
              </a:ext>
            </a:extLst>
          </p:cNvPr>
          <p:cNvSpPr txBox="1"/>
          <p:nvPr/>
        </p:nvSpPr>
        <p:spPr>
          <a:xfrm>
            <a:off x="8243616" y="5485598"/>
            <a:ext cx="228337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&lt;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공연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&gt;</a:t>
            </a:r>
          </a:p>
          <a:p>
            <a:r>
              <a:rPr lang="ko-KR" altLang="en-US" sz="894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옆집똥개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– </a:t>
            </a:r>
            <a:r>
              <a:rPr lang="ko-KR" altLang="en-US" sz="894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왕순정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 역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(2020)</a:t>
            </a:r>
          </a:p>
          <a:p>
            <a:endParaRPr lang="en-US" altLang="ko-KR" sz="894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&lt;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광고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&gt;</a:t>
            </a:r>
          </a:p>
          <a:p>
            <a:r>
              <a:rPr lang="ko-KR" altLang="en-US" sz="894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그라펜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 광고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(2020/2019)</a:t>
            </a:r>
          </a:p>
          <a:p>
            <a:endParaRPr lang="en-US" altLang="ko-KR" sz="894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endParaRPr lang="ko-KR" altLang="en-US" sz="1463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D1668D-9903-4855-94BF-5513EFB9F130}"/>
              </a:ext>
            </a:extLst>
          </p:cNvPr>
          <p:cNvSpPr txBox="1"/>
          <p:nvPr/>
        </p:nvSpPr>
        <p:spPr>
          <a:xfrm>
            <a:off x="6290084" y="5485598"/>
            <a:ext cx="2143233" cy="1193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&lt;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독립 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/ 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단편영화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&gt;</a:t>
            </a:r>
          </a:p>
          <a:p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가능성 있는 상태 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– 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김민혁 역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(2022)</a:t>
            </a:r>
          </a:p>
          <a:p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&lt;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대전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, 1960&gt; - </a:t>
            </a:r>
            <a:r>
              <a:rPr lang="ko-KR" altLang="en-US" sz="894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인창원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 역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(2022)</a:t>
            </a:r>
          </a:p>
          <a:p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거짓말 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– 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김성철 역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(2021)</a:t>
            </a:r>
          </a:p>
          <a:p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시선 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– </a:t>
            </a:r>
            <a:r>
              <a:rPr lang="ko-KR" altLang="en-US" sz="894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나주연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 역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(2021)</a:t>
            </a:r>
          </a:p>
          <a:p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숨 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: Breath – 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김우현 역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(2021)</a:t>
            </a:r>
          </a:p>
          <a:p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상경 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– 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신정섭 역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(2021)</a:t>
            </a:r>
          </a:p>
          <a:p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지레짐작 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– </a:t>
            </a:r>
            <a:r>
              <a:rPr lang="ko-KR" altLang="en-US" sz="894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김우빈</a:t>
            </a:r>
            <a:r>
              <a:rPr lang="ko-KR" altLang="en-US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 역</a:t>
            </a:r>
            <a:r>
              <a:rPr lang="en-US" altLang="ko-KR" sz="894" dirty="0">
                <a:latin typeface="HY울릉도M" panose="02030600000101010101" pitchFamily="18" charset="-127"/>
                <a:ea typeface="HY울릉도M" panose="02030600000101010101" pitchFamily="18" charset="-127"/>
              </a:rPr>
              <a:t>(2021)</a:t>
            </a:r>
          </a:p>
        </p:txBody>
      </p:sp>
      <p:pic>
        <p:nvPicPr>
          <p:cNvPr id="9" name="그림 8" descr="사람, 벽, 의류, 실내이(가) 표시된 사진&#10;&#10;자동 생성된 설명">
            <a:extLst>
              <a:ext uri="{FF2B5EF4-FFF2-40B4-BE49-F238E27FC236}">
                <a16:creationId xmlns:a16="http://schemas.microsoft.com/office/drawing/2014/main" id="{6395A9FF-6513-473C-3F36-1AACCE93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264087" cy="5348719"/>
          </a:xfrm>
          <a:prstGeom prst="rect">
            <a:avLst/>
          </a:prstGeom>
        </p:spPr>
      </p:pic>
      <p:pic>
        <p:nvPicPr>
          <p:cNvPr id="10" name="그림 9" descr="사람, 벽, 실내, 보는이(가) 표시된 사진&#10;&#10;자동 생성된 설명">
            <a:extLst>
              <a:ext uri="{FF2B5EF4-FFF2-40B4-BE49-F238E27FC236}">
                <a16:creationId xmlns:a16="http://schemas.microsoft.com/office/drawing/2014/main" id="{1618BF56-F766-88E2-3831-196899361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70" y="0"/>
            <a:ext cx="3200400" cy="5348718"/>
          </a:xfrm>
          <a:prstGeom prst="rect">
            <a:avLst/>
          </a:prstGeom>
        </p:spPr>
      </p:pic>
      <p:pic>
        <p:nvPicPr>
          <p:cNvPr id="16" name="그림 15" descr="사람, 벽, 실내, 젊은이(가) 표시된 사진&#10;&#10;자동 생성된 설명">
            <a:extLst>
              <a:ext uri="{FF2B5EF4-FFF2-40B4-BE49-F238E27FC236}">
                <a16:creationId xmlns:a16="http://schemas.microsoft.com/office/drawing/2014/main" id="{1FC1177B-CCFA-10DA-A3D4-570FF895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97" y="-1"/>
            <a:ext cx="3264087" cy="534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6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사람, 벽, 실내이(가) 표시된 사진&#10;&#10;자동 생성된 설명">
            <a:extLst>
              <a:ext uri="{FF2B5EF4-FFF2-40B4-BE49-F238E27FC236}">
                <a16:creationId xmlns:a16="http://schemas.microsoft.com/office/drawing/2014/main" id="{F3CA5593-B20C-440C-8258-BD26328F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71" y="2303464"/>
            <a:ext cx="3373574" cy="2333734"/>
          </a:xfrm>
          <a:prstGeom prst="rect">
            <a:avLst/>
          </a:prstGeom>
        </p:spPr>
      </p:pic>
      <p:pic>
        <p:nvPicPr>
          <p:cNvPr id="5" name="그림 4" descr="사람, 벽, 실내이(가) 표시된 사진&#10;&#10;자동 생성된 설명">
            <a:extLst>
              <a:ext uri="{FF2B5EF4-FFF2-40B4-BE49-F238E27FC236}">
                <a16:creationId xmlns:a16="http://schemas.microsoft.com/office/drawing/2014/main" id="{7758AEE0-03A5-43AB-BBE5-1CEC02421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14" y="-1"/>
            <a:ext cx="3263317" cy="2303493"/>
          </a:xfrm>
          <a:prstGeom prst="rect">
            <a:avLst/>
          </a:prstGeom>
        </p:spPr>
      </p:pic>
      <p:pic>
        <p:nvPicPr>
          <p:cNvPr id="9" name="그림 8" descr="사람, 실내이(가) 표시된 사진&#10;&#10;자동 생성된 설명">
            <a:extLst>
              <a:ext uri="{FF2B5EF4-FFF2-40B4-BE49-F238E27FC236}">
                <a16:creationId xmlns:a16="http://schemas.microsoft.com/office/drawing/2014/main" id="{BF989267-D5EE-4B3D-B03B-82232480FA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0" b="13041"/>
          <a:stretch/>
        </p:blipFill>
        <p:spPr>
          <a:xfrm>
            <a:off x="3262114" y="4524266"/>
            <a:ext cx="3263316" cy="2333720"/>
          </a:xfrm>
          <a:prstGeom prst="rect">
            <a:avLst/>
          </a:prstGeom>
        </p:spPr>
      </p:pic>
      <p:pic>
        <p:nvPicPr>
          <p:cNvPr id="7" name="그림 6" descr="사람, 벽, 서있는, 남자이(가) 표시된 사진&#10;&#10;자동 생성된 설명">
            <a:extLst>
              <a:ext uri="{FF2B5EF4-FFF2-40B4-BE49-F238E27FC236}">
                <a16:creationId xmlns:a16="http://schemas.microsoft.com/office/drawing/2014/main" id="{DD995A79-7245-2D6F-E801-418CAA23E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28" y="0"/>
            <a:ext cx="3380568" cy="6858000"/>
          </a:xfrm>
          <a:prstGeom prst="rect">
            <a:avLst/>
          </a:prstGeom>
        </p:spPr>
      </p:pic>
      <p:pic>
        <p:nvPicPr>
          <p:cNvPr id="3" name="그림 2" descr="텍스트, 사람, 실내이(가) 표시된 사진&#10;&#10;자동 생성된 설명">
            <a:extLst>
              <a:ext uri="{FF2B5EF4-FFF2-40B4-BE49-F238E27FC236}">
                <a16:creationId xmlns:a16="http://schemas.microsoft.com/office/drawing/2014/main" id="{83097DC5-4F2D-8FB6-BC50-19837DF171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0" y="4524252"/>
            <a:ext cx="3268344" cy="2333720"/>
          </a:xfrm>
          <a:prstGeom prst="rect">
            <a:avLst/>
          </a:prstGeom>
        </p:spPr>
      </p:pic>
      <p:pic>
        <p:nvPicPr>
          <p:cNvPr id="10" name="그림 9" descr="텍스트, 사람, 실내이(가) 표시된 사진&#10;&#10;자동 생성된 설명">
            <a:extLst>
              <a:ext uri="{FF2B5EF4-FFF2-40B4-BE49-F238E27FC236}">
                <a16:creationId xmlns:a16="http://schemas.microsoft.com/office/drawing/2014/main" id="{831005E6-7964-10B9-9183-48685ABEB0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" y="0"/>
            <a:ext cx="3269985" cy="2303436"/>
          </a:xfrm>
          <a:prstGeom prst="rect">
            <a:avLst/>
          </a:prstGeom>
        </p:spPr>
      </p:pic>
      <p:pic>
        <p:nvPicPr>
          <p:cNvPr id="15" name="그림 14" descr="벽, 사람, 실내, 커튼이(가) 표시된 사진&#10;&#10;자동 생성된 설명">
            <a:extLst>
              <a:ext uri="{FF2B5EF4-FFF2-40B4-BE49-F238E27FC236}">
                <a16:creationId xmlns:a16="http://schemas.microsoft.com/office/drawing/2014/main" id="{55087ADE-040A-86ED-5451-912CBA9E9F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03436"/>
            <a:ext cx="3271190" cy="22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9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사람, 벽, 실내, 젊은이(가) 표시된 사진&#10;&#10;자동 생성된 설명">
            <a:extLst>
              <a:ext uri="{FF2B5EF4-FFF2-40B4-BE49-F238E27FC236}">
                <a16:creationId xmlns:a16="http://schemas.microsoft.com/office/drawing/2014/main" id="{4219014B-5508-62FE-50CD-EDF73F813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267075" cy="3429000"/>
          </a:xfrm>
          <a:prstGeom prst="rect">
            <a:avLst/>
          </a:prstGeom>
        </p:spPr>
      </p:pic>
      <p:pic>
        <p:nvPicPr>
          <p:cNvPr id="11" name="그림 10" descr="텍스트, 사람, 실내이(가) 표시된 사진&#10;&#10;자동 생성된 설명">
            <a:extLst>
              <a:ext uri="{FF2B5EF4-FFF2-40B4-BE49-F238E27FC236}">
                <a16:creationId xmlns:a16="http://schemas.microsoft.com/office/drawing/2014/main" id="{5FFF8CB7-9DB7-41AC-E0B8-AAF02ED00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03" y="2303494"/>
            <a:ext cx="3432128" cy="2303495"/>
          </a:xfrm>
          <a:prstGeom prst="rect">
            <a:avLst/>
          </a:prstGeom>
        </p:spPr>
      </p:pic>
      <p:pic>
        <p:nvPicPr>
          <p:cNvPr id="13" name="그림 12" descr="텍스트, 사람, 남자, 실내이(가) 표시된 사진&#10;&#10;자동 생성된 설명">
            <a:extLst>
              <a:ext uri="{FF2B5EF4-FFF2-40B4-BE49-F238E27FC236}">
                <a16:creationId xmlns:a16="http://schemas.microsoft.com/office/drawing/2014/main" id="{49C69F08-E4F9-DB85-7A2A-04B8CD9B6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75" y="4606988"/>
            <a:ext cx="3432128" cy="2251012"/>
          </a:xfrm>
          <a:prstGeom prst="rect">
            <a:avLst/>
          </a:prstGeom>
        </p:spPr>
      </p:pic>
      <p:pic>
        <p:nvPicPr>
          <p:cNvPr id="23" name="그림 22" descr="사람, 벽, 실내, 가장이(가) 표시된 사진&#10;&#10;자동 생성된 설명">
            <a:extLst>
              <a:ext uri="{FF2B5EF4-FFF2-40B4-BE49-F238E27FC236}">
                <a16:creationId xmlns:a16="http://schemas.microsoft.com/office/drawing/2014/main" id="{CFAA6F90-1BFA-4DC2-914D-3B23DE509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3263315" cy="3428999"/>
          </a:xfrm>
          <a:prstGeom prst="rect">
            <a:avLst/>
          </a:prstGeom>
        </p:spPr>
      </p:pic>
      <p:pic>
        <p:nvPicPr>
          <p:cNvPr id="25" name="그림 24" descr="벽, 사람, 실내, 젊은이(가) 표시된 사진&#10;&#10;자동 생성된 설명">
            <a:extLst>
              <a:ext uri="{FF2B5EF4-FFF2-40B4-BE49-F238E27FC236}">
                <a16:creationId xmlns:a16="http://schemas.microsoft.com/office/drawing/2014/main" id="{E9175F5E-8857-6DCE-2A92-264E934E5E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14" y="3428996"/>
            <a:ext cx="3236938" cy="3429003"/>
          </a:xfrm>
          <a:prstGeom prst="rect">
            <a:avLst/>
          </a:prstGeom>
        </p:spPr>
      </p:pic>
      <p:pic>
        <p:nvPicPr>
          <p:cNvPr id="27" name="그림 26" descr="의류, 사람, 소년, 젊은이(가) 표시된 사진&#10;&#10;자동 생성된 설명">
            <a:extLst>
              <a:ext uri="{FF2B5EF4-FFF2-40B4-BE49-F238E27FC236}">
                <a16:creationId xmlns:a16="http://schemas.microsoft.com/office/drawing/2014/main" id="{282E6038-AFEB-327D-2DA2-032346624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2" y="0"/>
            <a:ext cx="3405748" cy="2303494"/>
          </a:xfrm>
          <a:prstGeom prst="rect">
            <a:avLst/>
          </a:prstGeom>
        </p:spPr>
      </p:pic>
      <p:pic>
        <p:nvPicPr>
          <p:cNvPr id="5" name="그림 4" descr="사람, 벽, 실내, 젊은이(가) 표시된 사진&#10;&#10;자동 생성된 설명">
            <a:extLst>
              <a:ext uri="{FF2B5EF4-FFF2-40B4-BE49-F238E27FC236}">
                <a16:creationId xmlns:a16="http://schemas.microsoft.com/office/drawing/2014/main" id="{AE82AFBF-E915-586A-024A-2D7A7B5BD4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37" y="0"/>
            <a:ext cx="3236938" cy="342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25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</TotalTime>
  <Words>153</Words>
  <Application>Microsoft Office PowerPoint</Application>
  <PresentationFormat>A4 용지(210x297mm)</PresentationFormat>
  <Paragraphs>33</Paragraphs>
  <Slides>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9" baseType="lpstr">
      <vt:lpstr>HY울릉도M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태곤</dc:creator>
  <cp:lastModifiedBy>이 태곤</cp:lastModifiedBy>
  <cp:revision>53</cp:revision>
  <dcterms:created xsi:type="dcterms:W3CDTF">2021-10-26T14:33:09Z</dcterms:created>
  <dcterms:modified xsi:type="dcterms:W3CDTF">2022-08-04T14:19:22Z</dcterms:modified>
</cp:coreProperties>
</file>