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2">
          <p15:clr>
            <a:srgbClr val="A4A3A4"/>
          </p15:clr>
        </p15:guide>
        <p15:guide id="2" pos="38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26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730" y="-82"/>
      </p:cViewPr>
      <p:guideLst>
        <p:guide orient="horz" pos="2152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0137-1A68-4553-94E7-433BF16A0FF1}" type="datetimeFigureOut">
              <a:rPr lang="ko-KR" altLang="en-US" smtClean="0"/>
              <a:pPr/>
              <a:t>2022-07-01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4CFB7-8DF0-46D2-B615-5620B92275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036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0137-1A68-4553-94E7-433BF16A0FF1}" type="datetimeFigureOut">
              <a:rPr lang="ko-KR" altLang="en-US" smtClean="0"/>
              <a:pPr/>
              <a:t>2022-07-01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4CFB7-8DF0-46D2-B615-5620B92275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490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0137-1A68-4553-94E7-433BF16A0FF1}" type="datetimeFigureOut">
              <a:rPr lang="ko-KR" altLang="en-US" smtClean="0"/>
              <a:pPr/>
              <a:t>2022-07-01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4CFB7-8DF0-46D2-B615-5620B92275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213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0137-1A68-4553-94E7-433BF16A0FF1}" type="datetimeFigureOut">
              <a:rPr lang="ko-KR" altLang="en-US" smtClean="0"/>
              <a:pPr/>
              <a:t>2022-07-01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4CFB7-8DF0-46D2-B615-5620B92275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077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0137-1A68-4553-94E7-433BF16A0FF1}" type="datetimeFigureOut">
              <a:rPr lang="ko-KR" altLang="en-US" smtClean="0"/>
              <a:pPr/>
              <a:t>2022-07-01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4CFB7-8DF0-46D2-B615-5620B92275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75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0137-1A68-4553-94E7-433BF16A0FF1}" type="datetimeFigureOut">
              <a:rPr lang="ko-KR" altLang="en-US" smtClean="0"/>
              <a:pPr/>
              <a:t>2022-07-01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4CFB7-8DF0-46D2-B615-5620B92275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449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0137-1A68-4553-94E7-433BF16A0FF1}" type="datetimeFigureOut">
              <a:rPr lang="ko-KR" altLang="en-US" smtClean="0"/>
              <a:pPr/>
              <a:t>2022-07-01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4CFB7-8DF0-46D2-B615-5620B92275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801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0137-1A68-4553-94E7-433BF16A0FF1}" type="datetimeFigureOut">
              <a:rPr lang="ko-KR" altLang="en-US" smtClean="0"/>
              <a:pPr/>
              <a:t>2022-07-01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4CFB7-8DF0-46D2-B615-5620B92275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927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0137-1A68-4553-94E7-433BF16A0FF1}" type="datetimeFigureOut">
              <a:rPr lang="ko-KR" altLang="en-US" smtClean="0"/>
              <a:pPr/>
              <a:t>2022-07-01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4CFB7-8DF0-46D2-B615-5620B92275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468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0137-1A68-4553-94E7-433BF16A0FF1}" type="datetimeFigureOut">
              <a:rPr lang="ko-KR" altLang="en-US" smtClean="0"/>
              <a:pPr/>
              <a:t>2022-07-01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4CFB7-8DF0-46D2-B615-5620B92275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96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0137-1A68-4553-94E7-433BF16A0FF1}" type="datetimeFigureOut">
              <a:rPr lang="ko-KR" altLang="en-US" smtClean="0"/>
              <a:pPr/>
              <a:t>2022-07-01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4CFB7-8DF0-46D2-B615-5620B92275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934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70137-1A68-4553-94E7-433BF16A0FF1}" type="datetimeFigureOut">
              <a:rPr lang="ko-KR" altLang="en-US" smtClean="0"/>
              <a:pPr/>
              <a:t>2022-07-01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4CFB7-8DF0-46D2-B615-5620B92275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962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7" Type="http://schemas.openxmlformats.org/officeDocument/2006/relationships/image" Target="../media/image6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.jpeg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4921250" y="628650"/>
            <a:ext cx="855345" cy="1045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defRPr lang="ko-KR" altLang="en-US"/>
            </a:pPr>
            <a:r>
              <a:rPr lang="ko-KR" altLang="en-US" sz="1050">
                <a:solidFill>
                  <a:schemeClr val="accent2">
                    <a:lumMod val="75000"/>
                  </a:schemeClr>
                </a:solidFill>
                <a:latin typeface="a고딕16"/>
                <a:ea typeface="a고딕16"/>
              </a:rPr>
              <a:t>생년월일</a:t>
            </a:r>
          </a:p>
          <a:p>
            <a:pPr>
              <a:lnSpc>
                <a:spcPct val="200000"/>
              </a:lnSpc>
              <a:defRPr lang="ko-KR" altLang="en-US"/>
            </a:pPr>
            <a:r>
              <a:rPr lang="ko-KR" altLang="en-US" sz="1050">
                <a:solidFill>
                  <a:schemeClr val="accent2">
                    <a:lumMod val="75000"/>
                  </a:schemeClr>
                </a:solidFill>
                <a:latin typeface="a고딕16"/>
                <a:ea typeface="a고딕16"/>
              </a:rPr>
              <a:t>키</a:t>
            </a:r>
            <a:r>
              <a:rPr lang="en-US" altLang="ko-KR" sz="1050">
                <a:solidFill>
                  <a:schemeClr val="accent2">
                    <a:lumMod val="75000"/>
                  </a:schemeClr>
                </a:solidFill>
                <a:latin typeface="a고딕16"/>
                <a:ea typeface="a고딕16"/>
              </a:rPr>
              <a:t>/</a:t>
            </a:r>
            <a:r>
              <a:rPr lang="ko-KR" altLang="en-US" sz="1050">
                <a:solidFill>
                  <a:schemeClr val="accent2">
                    <a:lumMod val="75000"/>
                  </a:schemeClr>
                </a:solidFill>
                <a:latin typeface="a고딕16"/>
                <a:ea typeface="a고딕16"/>
              </a:rPr>
              <a:t>몸무게</a:t>
            </a:r>
          </a:p>
          <a:p>
            <a:pPr>
              <a:lnSpc>
                <a:spcPct val="200000"/>
              </a:lnSpc>
              <a:defRPr lang="ko-KR" altLang="en-US"/>
            </a:pPr>
            <a:r>
              <a:rPr lang="ko-KR" altLang="en-US" sz="1050">
                <a:solidFill>
                  <a:schemeClr val="accent2">
                    <a:lumMod val="75000"/>
                  </a:schemeClr>
                </a:solidFill>
                <a:latin typeface="a고딕16"/>
                <a:ea typeface="a고딕16"/>
              </a:rPr>
              <a:t>학력</a:t>
            </a:r>
            <a:endParaRPr lang="en-US" altLang="ko-KR" sz="1050">
              <a:solidFill>
                <a:schemeClr val="accent2">
                  <a:lumMod val="75000"/>
                </a:schemeClr>
              </a:solidFill>
              <a:latin typeface="a고딕16"/>
              <a:ea typeface="a고딕16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595620" y="652145"/>
            <a:ext cx="1552575" cy="1061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defRPr lang="ko-KR" altLang="en-US"/>
            </a:pPr>
            <a:r>
              <a:rPr lang="en-US" altLang="ko-KR" sz="1050" dirty="0">
                <a:latin typeface="a고딕12"/>
                <a:ea typeface="a고딕12"/>
              </a:rPr>
              <a:t>1997</a:t>
            </a:r>
            <a:r>
              <a:rPr lang="ko-KR" altLang="en-US" sz="1050" dirty="0">
                <a:latin typeface="a고딕12"/>
                <a:ea typeface="a고딕12"/>
              </a:rPr>
              <a:t>년 </a:t>
            </a:r>
            <a:r>
              <a:rPr lang="en-US" altLang="ko-KR" sz="1050" dirty="0">
                <a:latin typeface="a고딕12"/>
                <a:ea typeface="a고딕12"/>
              </a:rPr>
              <a:t>6</a:t>
            </a:r>
            <a:r>
              <a:rPr lang="ko-KR" altLang="en-US" sz="1050" dirty="0">
                <a:latin typeface="a고딕12"/>
                <a:ea typeface="a고딕12"/>
              </a:rPr>
              <a:t>월 </a:t>
            </a:r>
            <a:r>
              <a:rPr lang="en-US" altLang="ko-KR" sz="1050" dirty="0">
                <a:latin typeface="a고딕12"/>
                <a:ea typeface="a고딕12"/>
              </a:rPr>
              <a:t>29</a:t>
            </a:r>
            <a:r>
              <a:rPr lang="ko-KR" altLang="en-US" sz="1050" dirty="0">
                <a:latin typeface="a고딕12"/>
                <a:ea typeface="a고딕12"/>
              </a:rPr>
              <a:t>일</a:t>
            </a:r>
          </a:p>
          <a:p>
            <a:pPr>
              <a:lnSpc>
                <a:spcPct val="200000"/>
              </a:lnSpc>
              <a:defRPr lang="ko-KR" altLang="en-US"/>
            </a:pPr>
            <a:r>
              <a:rPr lang="en-US" altLang="ko-KR" sz="1050" dirty="0">
                <a:latin typeface="a고딕12"/>
                <a:ea typeface="a고딕12"/>
              </a:rPr>
              <a:t>172cm / 50kg</a:t>
            </a:r>
          </a:p>
          <a:p>
            <a:pPr>
              <a:lnSpc>
                <a:spcPct val="200000"/>
              </a:lnSpc>
              <a:defRPr lang="ko-KR" altLang="en-US"/>
            </a:pPr>
            <a:r>
              <a:rPr lang="ko-KR" altLang="en-US" sz="1050" dirty="0" err="1">
                <a:latin typeface="a고딕12"/>
                <a:ea typeface="a고딕12"/>
              </a:rPr>
              <a:t>서종예</a:t>
            </a:r>
            <a:r>
              <a:rPr lang="ko-KR" altLang="en-US" sz="1050" dirty="0">
                <a:latin typeface="a고딕12"/>
                <a:ea typeface="a고딕12"/>
              </a:rPr>
              <a:t> </a:t>
            </a:r>
            <a:r>
              <a:rPr lang="ko-KR" altLang="en-US" sz="1050">
                <a:latin typeface="a고딕12"/>
                <a:ea typeface="a고딕12"/>
              </a:rPr>
              <a:t>연기과</a:t>
            </a:r>
            <a:endParaRPr lang="en-US" altLang="ko-KR" sz="1050" dirty="0">
              <a:latin typeface="a고딕12"/>
              <a:ea typeface="a고딕12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339080" y="4044315"/>
            <a:ext cx="836930" cy="297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 lang="ko-KR" altLang="en-US"/>
            </a:pPr>
            <a:r>
              <a:rPr lang="ko-KR" altLang="en-US" sz="1050" dirty="0">
                <a:solidFill>
                  <a:schemeClr val="accent2">
                    <a:lumMod val="75000"/>
                  </a:schemeClr>
                </a:solidFill>
                <a:latin typeface="a고딕16"/>
                <a:ea typeface="a고딕16"/>
              </a:rPr>
              <a:t>연극</a:t>
            </a:r>
            <a:endParaRPr lang="en-US" altLang="ko-KR" sz="1050" dirty="0">
              <a:solidFill>
                <a:schemeClr val="accent2">
                  <a:lumMod val="75000"/>
                </a:schemeClr>
              </a:solidFill>
              <a:latin typeface="a고딕16"/>
              <a:ea typeface="a고딕16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412740" y="4265930"/>
            <a:ext cx="2263761" cy="1763881"/>
          </a:xfrm>
          <a:prstGeom prst="rect">
            <a:avLst/>
          </a:prstGeom>
          <a:noFill/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1440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50">
                <a:latin typeface="a고딕12" charset="0"/>
                <a:ea typeface="a고딕12" charset="0"/>
              </a:rPr>
              <a:t>&lt;12인의 성난 사람들&gt; 9번배심원 역</a:t>
            </a:r>
            <a:endParaRPr lang="ko-KR" altLang="en-US" sz="1050">
              <a:latin typeface="a고딕12" charset="0"/>
              <a:ea typeface="a고딕12" charset="0"/>
            </a:endParaRPr>
          </a:p>
          <a:p>
            <a:pPr marL="0" indent="0" algn="l" defTabSz="91440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50">
                <a:latin typeface="a고딕12" charset="0"/>
                <a:ea typeface="a고딕12" charset="0"/>
              </a:rPr>
              <a:t>&lt;불생가-강각방애편&gt; 장대오 역</a:t>
            </a:r>
            <a:endParaRPr lang="ko-KR" altLang="en-US" sz="1050">
              <a:latin typeface="a고딕12" charset="0"/>
              <a:ea typeface="a고딕12" charset="0"/>
            </a:endParaRPr>
          </a:p>
          <a:p>
            <a:pPr marL="0" indent="0" algn="l" defTabSz="91440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50">
                <a:latin typeface="a고딕12" charset="0"/>
                <a:ea typeface="a고딕12" charset="0"/>
              </a:rPr>
              <a:t>&lt;지하인간&gt; 웨이터 역</a:t>
            </a:r>
            <a:endParaRPr lang="ko-KR" altLang="en-US" sz="1050">
              <a:latin typeface="a고딕12" charset="0"/>
              <a:ea typeface="a고딕12" charset="0"/>
            </a:endParaRPr>
          </a:p>
          <a:p>
            <a:pPr marL="0" indent="0" algn="l" defTabSz="91440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50">
                <a:latin typeface="a고딕12" charset="0"/>
                <a:ea typeface="a고딕12" charset="0"/>
              </a:rPr>
              <a:t>&lt;어린왕자&gt; 어린왕자</a:t>
            </a:r>
            <a:r>
              <a:rPr lang="ko-KR" altLang="en-US" sz="1050">
                <a:latin typeface="a고딕12" charset="0"/>
                <a:ea typeface="a고딕12" charset="0"/>
              </a:rPr>
              <a:t> </a:t>
            </a:r>
            <a:r>
              <a:rPr lang="en-US" altLang="ko-KR" sz="1050">
                <a:latin typeface="a고딕12" charset="0"/>
                <a:ea typeface="a고딕12" charset="0"/>
              </a:rPr>
              <a:t>역</a:t>
            </a:r>
            <a:endParaRPr lang="ko-KR" altLang="en-US" sz="1050">
              <a:latin typeface="a고딕12" charset="0"/>
              <a:ea typeface="a고딕12" charset="0"/>
            </a:endParaRPr>
          </a:p>
          <a:p>
            <a:pPr marL="0" indent="0" algn="l" defTabSz="91440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50">
                <a:latin typeface="a고딕12" charset="0"/>
                <a:ea typeface="a고딕12" charset="0"/>
              </a:rPr>
              <a:t>&lt;악어&gt; 사비치</a:t>
            </a:r>
            <a:r>
              <a:rPr lang="ko-KR" altLang="en-US" sz="1050">
                <a:latin typeface="a고딕12" charset="0"/>
                <a:ea typeface="a고딕12" charset="0"/>
              </a:rPr>
              <a:t> </a:t>
            </a:r>
            <a:r>
              <a:rPr lang="en-US" altLang="ko-KR" sz="1050">
                <a:latin typeface="a고딕12" charset="0"/>
                <a:ea typeface="a고딕12" charset="0"/>
              </a:rPr>
              <a:t>역</a:t>
            </a:r>
            <a:endParaRPr lang="ko-KR" altLang="en-US" sz="1050">
              <a:latin typeface="a고딕12" charset="0"/>
              <a:ea typeface="a고딕12" charset="0"/>
            </a:endParaRPr>
          </a:p>
          <a:p>
            <a:pPr marL="0" indent="0" algn="l" defTabSz="91440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50">
                <a:latin typeface="a고딕12" charset="0"/>
                <a:ea typeface="a고딕12" charset="0"/>
              </a:rPr>
              <a:t>&lt;별의별fm&gt; 아들</a:t>
            </a:r>
            <a:r>
              <a:rPr lang="ko-KR" altLang="en-US" sz="1050">
                <a:latin typeface="a고딕12" charset="0"/>
                <a:ea typeface="a고딕12" charset="0"/>
              </a:rPr>
              <a:t> </a:t>
            </a:r>
            <a:r>
              <a:rPr lang="en-US" altLang="ko-KR" sz="1050">
                <a:latin typeface="a고딕12" charset="0"/>
                <a:ea typeface="a고딕12" charset="0"/>
              </a:rPr>
              <a:t>역</a:t>
            </a:r>
          </a:p>
          <a:p>
            <a:pPr marL="0" indent="0" algn="l" defTabSz="91440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50">
                <a:latin typeface="a고딕12" charset="0"/>
                <a:ea typeface="a고딕12" charset="0"/>
              </a:rPr>
              <a:t>&lt;</a:t>
            </a:r>
            <a:r>
              <a:rPr lang="ko-KR" altLang="en-US" sz="1050">
                <a:latin typeface="a고딕12" charset="0"/>
                <a:ea typeface="a고딕12" charset="0"/>
              </a:rPr>
              <a:t>이강백전 파수꾼</a:t>
            </a:r>
            <a:r>
              <a:rPr lang="en-US" altLang="ko-KR" sz="1050">
                <a:latin typeface="a고딕12" charset="0"/>
                <a:ea typeface="a고딕12" charset="0"/>
              </a:rPr>
              <a:t>+</a:t>
            </a:r>
            <a:r>
              <a:rPr lang="ko-KR" altLang="en-US" sz="1050">
                <a:latin typeface="a고딕12" charset="0"/>
                <a:ea typeface="a고딕12" charset="0"/>
              </a:rPr>
              <a:t>셋</a:t>
            </a:r>
            <a:r>
              <a:rPr lang="en-US" altLang="ko-KR" sz="1050">
                <a:latin typeface="a고딕12" charset="0"/>
                <a:ea typeface="a고딕12" charset="0"/>
              </a:rPr>
              <a:t>&gt;</a:t>
            </a:r>
            <a:r>
              <a:rPr lang="ko-KR" altLang="en-US" sz="1050">
                <a:latin typeface="a고딕12" charset="0"/>
                <a:ea typeface="a고딕12" charset="0"/>
              </a:rPr>
              <a:t> 운뱌인 역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8825230" y="4044315"/>
            <a:ext cx="836930" cy="297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 lang="ko-KR" altLang="en-US"/>
            </a:pPr>
            <a:r>
              <a:rPr lang="ko-KR" altLang="en-US" sz="1050" dirty="0">
                <a:solidFill>
                  <a:schemeClr val="accent2">
                    <a:lumMod val="75000"/>
                  </a:schemeClr>
                </a:solidFill>
                <a:latin typeface="a고딕16"/>
                <a:ea typeface="a고딕16"/>
              </a:rPr>
              <a:t>수상경력</a:t>
            </a:r>
            <a:endParaRPr lang="en-US" altLang="ko-KR" sz="1050" dirty="0">
              <a:solidFill>
                <a:schemeClr val="accent2">
                  <a:lumMod val="75000"/>
                </a:schemeClr>
              </a:solidFill>
              <a:latin typeface="a고딕16"/>
              <a:ea typeface="a고딕16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942070" y="4044315"/>
            <a:ext cx="1685290" cy="819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 lang="ko-KR" altLang="en-US"/>
            </a:pPr>
            <a:r>
              <a:rPr lang="en-US" altLang="ko-KR" sz="1050" dirty="0">
                <a:latin typeface="a고딕12"/>
                <a:ea typeface="a고딕12"/>
              </a:rPr>
              <a:t>  </a:t>
            </a:r>
          </a:p>
          <a:p>
            <a:pPr>
              <a:lnSpc>
                <a:spcPct val="150000"/>
              </a:lnSpc>
              <a:defRPr lang="ko-KR" altLang="en-US"/>
            </a:pPr>
            <a:r>
              <a:rPr lang="en-US" altLang="ko-KR" sz="1050" dirty="0">
                <a:solidFill>
                  <a:schemeClr val="accent2">
                    <a:lumMod val="75000"/>
                  </a:schemeClr>
                </a:solidFill>
                <a:latin typeface="a고딕12"/>
                <a:ea typeface="a고딕12"/>
              </a:rPr>
              <a:t>2017- &lt;h-star</a:t>
            </a:r>
            <a:r>
              <a:rPr lang="ko-KR" altLang="en-US" sz="1050" dirty="0">
                <a:solidFill>
                  <a:schemeClr val="accent2">
                    <a:lumMod val="75000"/>
                  </a:schemeClr>
                </a:solidFill>
                <a:latin typeface="a고딕12"/>
                <a:ea typeface="a고딕12"/>
              </a:rPr>
              <a:t>페스티벌 </a:t>
            </a:r>
            <a:endParaRPr lang="en-US" altLang="ko-KR" sz="1050" dirty="0">
              <a:solidFill>
                <a:schemeClr val="accent2">
                  <a:lumMod val="75000"/>
                </a:schemeClr>
              </a:solidFill>
              <a:latin typeface="a고딕12"/>
              <a:ea typeface="a고딕12"/>
            </a:endParaRPr>
          </a:p>
          <a:p>
            <a:pPr>
              <a:lnSpc>
                <a:spcPct val="150000"/>
              </a:lnSpc>
              <a:defRPr lang="ko-KR" altLang="en-US"/>
            </a:pPr>
            <a:r>
              <a:rPr lang="ko-KR" altLang="en-US" sz="1050" dirty="0">
                <a:solidFill>
                  <a:schemeClr val="accent2">
                    <a:lumMod val="75000"/>
                  </a:schemeClr>
                </a:solidFill>
                <a:latin typeface="a고딕12"/>
                <a:ea typeface="a고딕12"/>
              </a:rPr>
              <a:t>연극 </a:t>
            </a:r>
            <a:r>
              <a:rPr lang="ko-KR" altLang="en-US" sz="1050" dirty="0" err="1">
                <a:solidFill>
                  <a:schemeClr val="accent2">
                    <a:lumMod val="75000"/>
                  </a:schemeClr>
                </a:solidFill>
                <a:latin typeface="a고딕12"/>
                <a:ea typeface="a고딕12"/>
              </a:rPr>
              <a:t>아마데우스</a:t>
            </a:r>
            <a:r>
              <a:rPr lang="ko-KR" altLang="en-US" sz="1050" dirty="0">
                <a:solidFill>
                  <a:schemeClr val="accent2">
                    <a:lumMod val="75000"/>
                  </a:schemeClr>
                </a:solidFill>
                <a:latin typeface="a고딕12"/>
                <a:ea typeface="a고딕12"/>
              </a:rPr>
              <a:t> 대상</a:t>
            </a:r>
            <a:r>
              <a:rPr lang="en-US" altLang="ko-KR" sz="1050" dirty="0">
                <a:solidFill>
                  <a:schemeClr val="accent2">
                    <a:lumMod val="75000"/>
                  </a:schemeClr>
                </a:solidFill>
                <a:latin typeface="a고딕12"/>
                <a:ea typeface="a고딕12"/>
              </a:rPr>
              <a:t>…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921250" y="53975"/>
            <a:ext cx="3021330" cy="708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defRPr lang="ko-KR" altLang="en-US"/>
            </a:pPr>
            <a:r>
              <a:rPr lang="ko-KR" altLang="en-US" sz="4000" b="1">
                <a:latin typeface="a고딕18"/>
                <a:ea typeface="a고딕18"/>
              </a:rPr>
              <a:t>하  범   수   </a:t>
            </a:r>
          </a:p>
        </p:txBody>
      </p:sp>
      <p:cxnSp>
        <p:nvCxnSpPr>
          <p:cNvPr id="78" name="직선 연결선 77"/>
          <p:cNvCxnSpPr/>
          <p:nvPr/>
        </p:nvCxnSpPr>
        <p:spPr>
          <a:xfrm>
            <a:off x="4921250" y="697865"/>
            <a:ext cx="686244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282305" y="638175"/>
            <a:ext cx="855345" cy="1045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defRPr lang="ko-KR" altLang="en-US"/>
            </a:pPr>
            <a:r>
              <a:rPr lang="ko-KR" altLang="en-US" sz="1050">
                <a:solidFill>
                  <a:schemeClr val="accent2">
                    <a:lumMod val="75000"/>
                  </a:schemeClr>
                </a:solidFill>
                <a:latin typeface="a고딕16"/>
                <a:ea typeface="a고딕16"/>
              </a:rPr>
              <a:t>특기</a:t>
            </a:r>
          </a:p>
          <a:p>
            <a:pPr>
              <a:lnSpc>
                <a:spcPct val="200000"/>
              </a:lnSpc>
              <a:defRPr lang="ko-KR" altLang="en-US"/>
            </a:pPr>
            <a:r>
              <a:rPr lang="ko-KR" altLang="en-US" sz="1050">
                <a:solidFill>
                  <a:schemeClr val="accent2">
                    <a:lumMod val="75000"/>
                  </a:schemeClr>
                </a:solidFill>
                <a:latin typeface="a고딕16"/>
                <a:ea typeface="a고딕16"/>
              </a:rPr>
              <a:t>연락처</a:t>
            </a:r>
          </a:p>
          <a:p>
            <a:pPr>
              <a:lnSpc>
                <a:spcPct val="200000"/>
              </a:lnSpc>
              <a:defRPr lang="ko-KR" altLang="en-US"/>
            </a:pPr>
            <a:r>
              <a:rPr lang="ko-KR" altLang="en-US" sz="1050">
                <a:solidFill>
                  <a:schemeClr val="accent2">
                    <a:lumMod val="75000"/>
                  </a:schemeClr>
                </a:solidFill>
                <a:latin typeface="a고딕16"/>
                <a:ea typeface="a고딕16"/>
              </a:rPr>
              <a:t>이메일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825230" y="638175"/>
            <a:ext cx="2619375" cy="1016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defRPr lang="ko-KR" altLang="en-US"/>
            </a:pPr>
            <a:r>
              <a:rPr lang="en-US" altLang="ko-KR" sz="1050" dirty="0">
                <a:latin typeface="a고딕12"/>
                <a:ea typeface="a고딕12"/>
              </a:rPr>
              <a:t>&lt;</a:t>
            </a:r>
            <a:r>
              <a:rPr lang="ko-KR" altLang="en-US" sz="1050" dirty="0">
                <a:latin typeface="a고딕12"/>
                <a:ea typeface="a고딕12"/>
              </a:rPr>
              <a:t>뮤지컬댄스</a:t>
            </a:r>
            <a:r>
              <a:rPr lang="en-US" altLang="ko-KR" sz="1050" dirty="0">
                <a:latin typeface="a고딕12"/>
                <a:ea typeface="a고딕12"/>
              </a:rPr>
              <a:t>,</a:t>
            </a:r>
            <a:r>
              <a:rPr lang="ko-KR" altLang="en-US" sz="1050" dirty="0">
                <a:latin typeface="a고딕12"/>
                <a:ea typeface="a고딕12"/>
              </a:rPr>
              <a:t> 방송댄스</a:t>
            </a:r>
            <a:r>
              <a:rPr lang="en-US" altLang="ko-KR" sz="1050" dirty="0">
                <a:latin typeface="a고딕12"/>
                <a:ea typeface="a고딕12"/>
              </a:rPr>
              <a:t>)</a:t>
            </a:r>
          </a:p>
          <a:p>
            <a:pPr>
              <a:lnSpc>
                <a:spcPct val="200000"/>
              </a:lnSpc>
              <a:defRPr lang="ko-KR" altLang="en-US"/>
            </a:pPr>
            <a:r>
              <a:rPr lang="en-US" altLang="ko-KR" sz="1050" dirty="0">
                <a:latin typeface="a고딕12"/>
                <a:ea typeface="a고딕12"/>
              </a:rPr>
              <a:t>010  5955  6543</a:t>
            </a:r>
          </a:p>
          <a:p>
            <a:pPr>
              <a:lnSpc>
                <a:spcPct val="200000"/>
              </a:lnSpc>
              <a:defRPr lang="ko-KR" altLang="en-US"/>
            </a:pPr>
            <a:r>
              <a:rPr lang="en-US" altLang="ko-KR" sz="1050" dirty="0">
                <a:latin typeface="a고딕12"/>
                <a:ea typeface="a고딕12"/>
              </a:rPr>
              <a:t>beomsu6543@naver.com</a:t>
            </a:r>
          </a:p>
        </p:txBody>
      </p:sp>
      <p:cxnSp>
        <p:nvCxnSpPr>
          <p:cNvPr id="82" name="직선 연결선 81"/>
          <p:cNvCxnSpPr/>
          <p:nvPr/>
        </p:nvCxnSpPr>
        <p:spPr>
          <a:xfrm>
            <a:off x="4921250" y="1039495"/>
            <a:ext cx="686244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직선 연결선 82"/>
          <p:cNvCxnSpPr/>
          <p:nvPr/>
        </p:nvCxnSpPr>
        <p:spPr>
          <a:xfrm>
            <a:off x="4921250" y="1352550"/>
            <a:ext cx="686244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/>
          <p:cNvCxnSpPr/>
          <p:nvPr/>
        </p:nvCxnSpPr>
        <p:spPr>
          <a:xfrm>
            <a:off x="5038090" y="3885565"/>
            <a:ext cx="686244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그림 8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91475" y="1657985"/>
            <a:ext cx="1485265" cy="2228215"/>
          </a:xfrm>
          <a:prstGeom prst="rect">
            <a:avLst/>
          </a:prstGeom>
          <a:noFill/>
          <a:ln w="0">
            <a:noFill/>
            <a:prstDash/>
          </a:ln>
        </p:spPr>
      </p:pic>
      <p:pic>
        <p:nvPicPr>
          <p:cNvPr id="89" name="그림 8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740" y="1651000"/>
            <a:ext cx="1438275" cy="224472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</p:spPr>
      </p:pic>
      <p:pic>
        <p:nvPicPr>
          <p:cNvPr id="90" name="그림 8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640205"/>
            <a:ext cx="1628140" cy="229679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</p:spPr>
      </p:pic>
      <p:pic>
        <p:nvPicPr>
          <p:cNvPr id="29" name="그림 28"/>
          <p:cNvPicPr>
            <a:picLocks noChangeAspect="1"/>
          </p:cNvPicPr>
          <p:nvPr/>
        </p:nvPicPr>
        <p:blipFill rotWithShape="1">
          <a:blip r:embed="rId5"/>
          <a:stretch>
            <a:fillRect/>
          </a:stretch>
        </p:blipFill>
        <p:spPr>
          <a:xfrm flipV="1">
            <a:off x="9799320" y="361315"/>
            <a:ext cx="327660" cy="29019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0126980" y="303530"/>
            <a:ext cx="1937385" cy="334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 lang="ko-KR" altLang="en-US"/>
            </a:pPr>
            <a:r>
              <a:rPr lang="en-US" altLang="ko-KR" sz="1050" dirty="0">
                <a:latin typeface="a고딕12"/>
                <a:ea typeface="a고딕12"/>
              </a:rPr>
              <a:t>Instagram.com/</a:t>
            </a:r>
            <a:r>
              <a:rPr lang="en-US" altLang="ko-KR" sz="1050" dirty="0" err="1">
                <a:latin typeface="a고딕12"/>
                <a:ea typeface="a고딕12"/>
              </a:rPr>
              <a:t>hbs_love</a:t>
            </a:r>
            <a:endParaRPr lang="ko-KR" altLang="en-US" sz="1050" dirty="0">
              <a:latin typeface="a고딕12"/>
              <a:ea typeface="a고딕1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A6084D-6DBA-4D2B-ADB1-98E12E222046}"/>
              </a:ext>
            </a:extLst>
          </p:cNvPr>
          <p:cNvSpPr txBox="1"/>
          <p:nvPr/>
        </p:nvSpPr>
        <p:spPr>
          <a:xfrm>
            <a:off x="8098155" y="4987290"/>
            <a:ext cx="2743200" cy="8312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 altLang="en-US" dirty="0">
                <a:ea typeface="맑은 고딕"/>
              </a:rPr>
              <a:t>          </a:t>
            </a:r>
            <a:r>
              <a:rPr lang="ko-KR" altLang="en-US" sz="1200" dirty="0">
                <a:solidFill>
                  <a:schemeClr val="accent2"/>
                </a:solidFill>
                <a:ea typeface="맑은 고딕"/>
              </a:rPr>
              <a:t>&lt;단편영화&gt;</a:t>
            </a:r>
            <a:endParaRPr lang="ko-KR" sz="1200" dirty="0">
              <a:solidFill>
                <a:schemeClr val="accent2"/>
              </a:solidFill>
              <a:ea typeface="맑은 고딕"/>
            </a:endParaRPr>
          </a:p>
          <a:p>
            <a:r>
              <a:rPr lang="ko-KR" altLang="en-US" sz="1200" dirty="0">
                <a:solidFill>
                  <a:schemeClr val="accent2"/>
                </a:solidFill>
                <a:ea typeface="맑은 고딕"/>
              </a:rPr>
              <a:t>                   얼룩</a:t>
            </a:r>
            <a:endParaRPr lang="ko-KR" sz="1200" dirty="0">
              <a:solidFill>
                <a:schemeClr val="accent2"/>
              </a:solidFill>
              <a:ea typeface="맑은 고딕"/>
            </a:endParaRPr>
          </a:p>
          <a:p>
            <a:endParaRPr lang="ko-KR" altLang="en-US" dirty="0">
              <a:ea typeface="맑은 고딕"/>
            </a:endParaRPr>
          </a:p>
        </p:txBody>
      </p:sp>
      <p:pic>
        <p:nvPicPr>
          <p:cNvPr id="1028" name="Picture 102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30" y="-76200"/>
            <a:ext cx="4356100" cy="6565265"/>
          </a:xfrm>
          <a:prstGeom prst="rect">
            <a:avLst/>
          </a:prstGeom>
          <a:noFill/>
        </p:spPr>
      </p:pic>
      <p:pic>
        <p:nvPicPr>
          <p:cNvPr id="1029" name="Picture 102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630" y="1674495"/>
            <a:ext cx="1718945" cy="22002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1</Pages>
  <Words>64</Words>
  <Characters>0</Characters>
  <Application>Microsoft Office PowerPoint</Application>
  <DocSecurity>0</DocSecurity>
  <PresentationFormat>와이드스크린</PresentationFormat>
  <Lines>0</Lines>
  <Paragraphs>22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Microsoft Corporation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알 수 없는 사용자</cp:lastModifiedBy>
  <cp:revision>5</cp:revision>
  <dcterms:modified xsi:type="dcterms:W3CDTF">2022-07-01T04:44:33Z</dcterms:modified>
</cp:coreProperties>
</file>