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53" autoAdjust="0"/>
  </p:normalViewPr>
  <p:slideViewPr>
    <p:cSldViewPr>
      <p:cViewPr>
        <p:scale>
          <a:sx n="100" d="100"/>
          <a:sy n="100" d="100"/>
        </p:scale>
        <p:origin x="5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34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42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05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55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81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97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8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1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4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67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04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6BC5-6BD7-408C-A5CA-6B7BF8BE1B1F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708B-8375-46DA-996D-A0D406453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71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iday@hanmail.ne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352928" cy="432048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sz="12800" b="1" dirty="0" smtClean="0">
                <a:solidFill>
                  <a:schemeClr val="tx1"/>
                </a:solidFill>
              </a:rPr>
              <a:t>      권기대        </a:t>
            </a:r>
            <a:r>
              <a:rPr lang="en-US" altLang="ko-KR" sz="11600" dirty="0" smtClean="0">
                <a:solidFill>
                  <a:schemeClr val="tx1"/>
                </a:solidFill>
              </a:rPr>
              <a:t>Kwon Ki </a:t>
            </a:r>
            <a:r>
              <a:rPr lang="en-US" altLang="ko-KR" sz="11600" dirty="0" err="1" smtClean="0">
                <a:solidFill>
                  <a:schemeClr val="tx1"/>
                </a:solidFill>
              </a:rPr>
              <a:t>Dae</a:t>
            </a:r>
            <a:r>
              <a:rPr lang="en-US" altLang="ko-KR" sz="11600" dirty="0" smtClean="0">
                <a:solidFill>
                  <a:schemeClr val="tx1"/>
                </a:solidFill>
              </a:rPr>
              <a:t>     </a:t>
            </a:r>
            <a:r>
              <a:rPr lang="en-US" altLang="ko-KR" sz="5600" b="1" dirty="0" err="1" smtClean="0">
                <a:solidFill>
                  <a:schemeClr val="tx1"/>
                </a:solidFill>
                <a:latin typeface="+mn-ea"/>
              </a:rPr>
              <a:t>h.p</a:t>
            </a:r>
            <a:r>
              <a:rPr lang="ko-KR" altLang="en-US" sz="5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5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5600" b="1" dirty="0">
                <a:solidFill>
                  <a:schemeClr val="tx1"/>
                </a:solidFill>
                <a:latin typeface="+mn-ea"/>
              </a:rPr>
              <a:t>010-3219-9472   </a:t>
            </a:r>
          </a:p>
          <a:p>
            <a:endParaRPr lang="en-US" altLang="ko-KR" sz="11600" u="sng" dirty="0" smtClean="0">
              <a:solidFill>
                <a:schemeClr val="tx1"/>
              </a:solidFill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kumimoji="0" lang="en-US" altLang="ko-KR" sz="2200" b="1" dirty="0" smtClean="0">
                <a:solidFill>
                  <a:schemeClr val="tx1"/>
                </a:solidFill>
                <a:latin typeface="08서울남산체 B" pitchFamily="18" charset="-127"/>
                <a:ea typeface="08서울남산체 B" pitchFamily="18" charset="-127"/>
                <a:cs typeface="!백묵 꿈조각체(굵은)"/>
              </a:rPr>
              <a:t>   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 </a:t>
            </a:r>
            <a:endParaRPr lang="en-US" altLang="ko-KR" sz="2200" b="1" dirty="0" smtClean="0">
              <a:solidFill>
                <a:schemeClr val="tx1"/>
              </a:solidFill>
            </a:endParaRPr>
          </a:p>
          <a:p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860032" y="4365104"/>
            <a:ext cx="4169033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endParaRPr lang="en-US" altLang="ko-KR" sz="1800" b="1" dirty="0" smtClean="0"/>
          </a:p>
          <a:p>
            <a:pPr algn="l"/>
            <a:endParaRPr lang="en-US" altLang="ko-KR" sz="1800" b="1" dirty="0"/>
          </a:p>
          <a:p>
            <a:pPr algn="l"/>
            <a:endParaRPr lang="en-US" altLang="ko-KR" sz="1800" b="1" dirty="0" smtClean="0"/>
          </a:p>
          <a:p>
            <a:pPr algn="l"/>
            <a:r>
              <a:rPr lang="en-US" altLang="ko-KR" sz="6400" b="1" dirty="0" smtClean="0"/>
              <a:t/>
            </a:r>
            <a:br>
              <a:rPr lang="en-US" altLang="ko-KR" sz="6400" b="1" dirty="0" smtClean="0"/>
            </a:br>
            <a:endParaRPr lang="en-US" altLang="ko-KR" sz="6400" b="1" dirty="0" smtClean="0"/>
          </a:p>
          <a:p>
            <a:pPr algn="l"/>
            <a:endParaRPr lang="en-US" altLang="ko-KR" sz="6400" b="1" dirty="0"/>
          </a:p>
          <a:p>
            <a:pPr algn="l"/>
            <a:endParaRPr lang="en-US" altLang="ko-KR" sz="6400" b="1" dirty="0" smtClean="0"/>
          </a:p>
          <a:p>
            <a:pPr algn="l"/>
            <a:endParaRPr lang="en-US" altLang="ko-KR" sz="6400" b="1" dirty="0"/>
          </a:p>
          <a:p>
            <a:pPr algn="l"/>
            <a:endParaRPr lang="en-US" altLang="ko-KR" sz="6400" b="1" dirty="0" smtClean="0"/>
          </a:p>
          <a:p>
            <a:pPr algn="l"/>
            <a:endParaRPr lang="en-US" altLang="ko-KR" sz="6400" b="1" dirty="0"/>
          </a:p>
          <a:p>
            <a:pPr algn="l"/>
            <a:endParaRPr lang="en-US" altLang="ko-KR" sz="6400" b="1" dirty="0" smtClean="0"/>
          </a:p>
          <a:p>
            <a:pPr algn="l"/>
            <a:endParaRPr lang="en-US" altLang="ko-KR" sz="6400" b="1" dirty="0"/>
          </a:p>
          <a:p>
            <a:pPr algn="l"/>
            <a:endParaRPr lang="en-US" altLang="ko-KR" sz="5600" b="1" dirty="0" smtClean="0"/>
          </a:p>
          <a:p>
            <a:pPr algn="l"/>
            <a:r>
              <a:rPr lang="ko-KR" altLang="en-US" sz="5200" b="1" dirty="0" smtClean="0">
                <a:latin typeface="+mn-ea"/>
                <a:ea typeface="+mn-ea"/>
              </a:rPr>
              <a:t>생년월일</a:t>
            </a:r>
            <a:r>
              <a:rPr lang="en-US" altLang="ko-KR" sz="5200" b="1" dirty="0" smtClean="0">
                <a:latin typeface="+mn-ea"/>
                <a:ea typeface="+mn-ea"/>
              </a:rPr>
              <a:t> </a:t>
            </a:r>
            <a:r>
              <a:rPr lang="ko-KR" altLang="en-US" sz="5200" b="1" dirty="0" smtClean="0">
                <a:latin typeface="+mn-ea"/>
                <a:ea typeface="+mn-ea"/>
              </a:rPr>
              <a:t> </a:t>
            </a:r>
            <a:r>
              <a:rPr lang="en-US" altLang="ko-KR" sz="5200" b="1" dirty="0">
                <a:latin typeface="+mn-ea"/>
                <a:ea typeface="+mn-ea"/>
                <a:cs typeface="!백묵 꿈조각체(굵은)"/>
              </a:rPr>
              <a:t>1971</a:t>
            </a:r>
            <a:r>
              <a:rPr lang="ko-KR" altLang="en-US" sz="5200" b="1" dirty="0" smtClean="0">
                <a:latin typeface="+mn-ea"/>
                <a:ea typeface="+mn-ea"/>
                <a:cs typeface="!백묵 꿈조각체(굵은)"/>
              </a:rPr>
              <a:t>년    </a:t>
            </a:r>
            <a:endParaRPr lang="en-US" altLang="ko-KR" sz="5200" b="1" dirty="0" smtClean="0">
              <a:latin typeface="+mn-ea"/>
              <a:ea typeface="+mn-ea"/>
              <a:cs typeface="!백묵 꿈조각체(굵은)"/>
            </a:endParaRPr>
          </a:p>
          <a:p>
            <a:pPr algn="l"/>
            <a:r>
              <a:rPr lang="ko-KR" altLang="en-US" sz="5200" b="1" dirty="0" smtClean="0">
                <a:latin typeface="+mn-ea"/>
                <a:ea typeface="+mn-ea"/>
                <a:cs typeface="!백묵 꿈조각체(굵은)"/>
              </a:rPr>
              <a:t>키</a:t>
            </a:r>
            <a:r>
              <a:rPr lang="en-US" altLang="ko-KR" sz="5200" b="1" dirty="0" smtClean="0">
                <a:latin typeface="+mn-ea"/>
                <a:ea typeface="+mn-ea"/>
                <a:cs typeface="!백묵 꿈조각체(굵은)"/>
              </a:rPr>
              <a:t>/ </a:t>
            </a:r>
            <a:r>
              <a:rPr lang="ko-KR" altLang="en-US" sz="5200" b="1" dirty="0" smtClean="0">
                <a:latin typeface="+mn-ea"/>
                <a:ea typeface="+mn-ea"/>
                <a:cs typeface="!백묵 꿈조각체(굵은)"/>
              </a:rPr>
              <a:t>몸무게  </a:t>
            </a:r>
            <a:r>
              <a:rPr lang="en-US" altLang="ko-KR" sz="5200" b="1" dirty="0" smtClean="0">
                <a:latin typeface="+mn-ea"/>
                <a:ea typeface="+mn-ea"/>
                <a:cs typeface="!백묵 꿈조각체(굵은)"/>
              </a:rPr>
              <a:t>162cm / 45kg     </a:t>
            </a:r>
            <a:endParaRPr lang="en-US" altLang="ko-KR" sz="5200" b="1" dirty="0">
              <a:latin typeface="+mn-ea"/>
              <a:ea typeface="+mn-ea"/>
              <a:cs typeface="!백묵 꿈조각체(굵은)"/>
            </a:endParaRPr>
          </a:p>
          <a:p>
            <a:pPr algn="l"/>
            <a:r>
              <a:rPr lang="ko-KR" altLang="en-US" sz="5200" b="1" dirty="0" smtClean="0">
                <a:latin typeface="+mn-ea"/>
                <a:ea typeface="+mn-ea"/>
              </a:rPr>
              <a:t>메일</a:t>
            </a:r>
            <a:r>
              <a:rPr lang="en-US" altLang="ko-KR" sz="5200" b="1" dirty="0" smtClean="0">
                <a:latin typeface="+mn-ea"/>
                <a:ea typeface="+mn-ea"/>
              </a:rPr>
              <a:t>   </a:t>
            </a:r>
            <a:r>
              <a:rPr lang="en-US" altLang="ko-KR" sz="5200" b="1" dirty="0" smtClean="0">
                <a:latin typeface="+mn-ea"/>
                <a:ea typeface="+mn-ea"/>
                <a:hlinkClick r:id="rId2"/>
              </a:rPr>
              <a:t>kiday@hanmail.net</a:t>
            </a:r>
            <a:r>
              <a:rPr lang="en-US" altLang="ko-KR" sz="5200" b="1" dirty="0" smtClean="0">
                <a:latin typeface="+mn-ea"/>
                <a:ea typeface="+mn-ea"/>
              </a:rPr>
              <a:t>  </a:t>
            </a:r>
            <a:r>
              <a:rPr lang="ko-KR" altLang="en-US" sz="5200" b="1" dirty="0" smtClean="0">
                <a:latin typeface="+mn-ea"/>
                <a:ea typeface="+mn-ea"/>
              </a:rPr>
              <a:t> </a:t>
            </a:r>
            <a:endParaRPr lang="en-US" altLang="ko-KR" sz="5200" b="1" dirty="0" smtClean="0">
              <a:latin typeface="+mn-ea"/>
              <a:ea typeface="+mn-ea"/>
            </a:endParaRPr>
          </a:p>
          <a:p>
            <a:pPr algn="l"/>
            <a:r>
              <a:rPr lang="en-US" altLang="ko-KR" sz="5200" b="1" dirty="0" smtClean="0">
                <a:latin typeface="+mn-ea"/>
                <a:ea typeface="+mn-ea"/>
              </a:rPr>
              <a:t/>
            </a:r>
            <a:br>
              <a:rPr lang="en-US" altLang="ko-KR" sz="5200" b="1" dirty="0" smtClean="0">
                <a:latin typeface="+mn-ea"/>
                <a:ea typeface="+mn-ea"/>
              </a:rPr>
            </a:br>
            <a:r>
              <a:rPr lang="ko-KR" altLang="en-US" sz="5200" b="1" dirty="0" smtClean="0">
                <a:latin typeface="+mn-ea"/>
                <a:ea typeface="+mn-ea"/>
              </a:rPr>
              <a:t>소속   서울연극협회 정회원 </a:t>
            </a:r>
            <a:r>
              <a:rPr lang="en-US" altLang="ko-KR" sz="5200" b="1" dirty="0" smtClean="0">
                <a:latin typeface="+mn-ea"/>
                <a:ea typeface="+mn-ea"/>
              </a:rPr>
              <a:t>/</a:t>
            </a:r>
            <a:r>
              <a:rPr lang="ko-KR" altLang="en-US" sz="5200" b="1" dirty="0" err="1" smtClean="0">
                <a:latin typeface="+mn-ea"/>
                <a:ea typeface="+mn-ea"/>
              </a:rPr>
              <a:t>연극집단</a:t>
            </a:r>
            <a:r>
              <a:rPr lang="ko-KR" altLang="en-US" sz="5200" b="1" dirty="0" smtClean="0">
                <a:latin typeface="+mn-ea"/>
                <a:ea typeface="+mn-ea"/>
              </a:rPr>
              <a:t> 반 소속</a:t>
            </a:r>
            <a:r>
              <a:rPr lang="en-US" altLang="ko-KR" sz="5200" b="1" dirty="0" smtClean="0">
                <a:latin typeface="+mn-ea"/>
                <a:ea typeface="+mn-ea"/>
              </a:rPr>
              <a:t> </a:t>
            </a:r>
          </a:p>
          <a:p>
            <a:pPr algn="l"/>
            <a:endParaRPr lang="en-US" altLang="ko-KR" sz="5200" b="1" dirty="0">
              <a:latin typeface="+mn-ea"/>
              <a:ea typeface="+mn-ea"/>
            </a:endParaRPr>
          </a:p>
          <a:p>
            <a:pPr algn="l"/>
            <a:r>
              <a:rPr lang="ko-KR" altLang="en-US" sz="5200" b="1" dirty="0" smtClean="0">
                <a:latin typeface="+mn-ea"/>
                <a:ea typeface="+mn-ea"/>
              </a:rPr>
              <a:t>특기  경상도</a:t>
            </a:r>
            <a:r>
              <a:rPr lang="en-US" altLang="ko-KR" sz="5200" b="1" dirty="0" smtClean="0">
                <a:latin typeface="+mn-ea"/>
                <a:ea typeface="+mn-ea"/>
              </a:rPr>
              <a:t>/</a:t>
            </a:r>
            <a:r>
              <a:rPr lang="ko-KR" altLang="en-US" sz="5200" b="1" dirty="0" smtClean="0">
                <a:latin typeface="+mn-ea"/>
                <a:ea typeface="+mn-ea"/>
              </a:rPr>
              <a:t>전라도 사투리</a:t>
            </a:r>
            <a:r>
              <a:rPr lang="en-US" altLang="ko-KR" sz="5200" b="1" dirty="0" smtClean="0">
                <a:latin typeface="+mn-ea"/>
                <a:ea typeface="+mn-ea"/>
              </a:rPr>
              <a:t>,</a:t>
            </a:r>
            <a:r>
              <a:rPr lang="ko-KR" altLang="en-US" sz="5200" b="1" dirty="0" err="1" smtClean="0">
                <a:latin typeface="+mn-ea"/>
                <a:ea typeface="+mn-ea"/>
              </a:rPr>
              <a:t>살사댄스</a:t>
            </a:r>
            <a:endParaRPr lang="en-US" altLang="ko-KR" sz="5200" b="1" dirty="0">
              <a:latin typeface="+mn-ea"/>
              <a:ea typeface="+mn-ea"/>
            </a:endParaRPr>
          </a:p>
          <a:p>
            <a:pPr algn="l"/>
            <a:r>
              <a:rPr lang="en-US" altLang="ko-KR" sz="5200" b="1" dirty="0" smtClean="0">
                <a:latin typeface="+mn-ea"/>
                <a:ea typeface="+mn-ea"/>
              </a:rPr>
              <a:t>        </a:t>
            </a:r>
            <a:r>
              <a:rPr lang="ko-KR" altLang="en-US" sz="5200" b="1" dirty="0" err="1" smtClean="0">
                <a:latin typeface="+mn-ea"/>
                <a:ea typeface="+mn-ea"/>
              </a:rPr>
              <a:t>헤어미용사</a:t>
            </a:r>
            <a:r>
              <a:rPr lang="ko-KR" altLang="en-US" sz="5200" b="1" dirty="0" smtClean="0">
                <a:latin typeface="+mn-ea"/>
                <a:ea typeface="+mn-ea"/>
              </a:rPr>
              <a:t> 자격증</a:t>
            </a:r>
            <a:r>
              <a:rPr lang="en-US" altLang="ko-KR" sz="5200" b="1" dirty="0" smtClean="0">
                <a:latin typeface="+mn-ea"/>
                <a:ea typeface="+mn-ea"/>
              </a:rPr>
              <a:t>,</a:t>
            </a:r>
            <a:r>
              <a:rPr lang="ko-KR" altLang="en-US" sz="5200" b="1" dirty="0" smtClean="0">
                <a:latin typeface="+mn-ea"/>
                <a:ea typeface="+mn-ea"/>
              </a:rPr>
              <a:t>운전면허증 </a:t>
            </a:r>
            <a:endParaRPr lang="en-US" altLang="ko-KR" sz="5200" b="1" dirty="0" smtClean="0">
              <a:latin typeface="+mn-ea"/>
              <a:ea typeface="+mn-ea"/>
            </a:endParaRPr>
          </a:p>
          <a:p>
            <a:pPr algn="l"/>
            <a:endParaRPr lang="en-US" altLang="ko-KR" sz="5200" b="1" dirty="0" smtClean="0">
              <a:latin typeface="+mn-ea"/>
            </a:endParaRPr>
          </a:p>
          <a:p>
            <a:pPr algn="l"/>
            <a:r>
              <a:rPr lang="en-US" altLang="ko-KR" sz="5200" b="1" dirty="0">
                <a:latin typeface="+mn-ea"/>
              </a:rPr>
              <a:t>2007</a:t>
            </a:r>
            <a:r>
              <a:rPr lang="ko-KR" altLang="en-US" sz="5200" b="1" dirty="0">
                <a:latin typeface="+mn-ea"/>
              </a:rPr>
              <a:t>년 </a:t>
            </a:r>
            <a:br>
              <a:rPr lang="ko-KR" altLang="en-US" sz="5200" b="1" dirty="0">
                <a:latin typeface="+mn-ea"/>
              </a:rPr>
            </a:br>
            <a:r>
              <a:rPr lang="en-US" altLang="ko-KR" sz="5200" b="1" dirty="0">
                <a:latin typeface="+mn-ea"/>
              </a:rPr>
              <a:t>100</a:t>
            </a:r>
            <a:r>
              <a:rPr lang="ko-KR" altLang="en-US" sz="5200" b="1" dirty="0">
                <a:latin typeface="+mn-ea"/>
              </a:rPr>
              <a:t>연극공동체 </a:t>
            </a:r>
            <a:r>
              <a:rPr lang="en-US" altLang="ko-KR" sz="5200" b="1" dirty="0">
                <a:latin typeface="+mn-ea"/>
              </a:rPr>
              <a:t>100</a:t>
            </a:r>
            <a:r>
              <a:rPr lang="ko-KR" altLang="en-US" sz="5200" b="1" dirty="0" err="1">
                <a:latin typeface="+mn-ea"/>
              </a:rPr>
              <a:t>페스티발</a:t>
            </a:r>
            <a:r>
              <a:rPr lang="ko-KR" altLang="en-US" sz="5200" b="1" dirty="0">
                <a:latin typeface="+mn-ea"/>
              </a:rPr>
              <a:t> </a:t>
            </a:r>
            <a:r>
              <a:rPr lang="ko-KR" altLang="en-US" sz="5200" b="1" dirty="0" err="1" smtClean="0">
                <a:latin typeface="+mn-ea"/>
              </a:rPr>
              <a:t>연기상수상</a:t>
            </a:r>
            <a:endParaRPr lang="en-US" altLang="ko-KR" sz="5200" b="1" dirty="0" smtClean="0">
              <a:latin typeface="+mn-ea"/>
            </a:endParaRPr>
          </a:p>
          <a:p>
            <a:pPr algn="l"/>
            <a:r>
              <a:rPr lang="en-US" altLang="ko-KR" sz="5200" b="1" dirty="0">
                <a:latin typeface="+mn-ea"/>
              </a:rPr>
              <a:t/>
            </a:r>
            <a:br>
              <a:rPr lang="en-US" altLang="ko-KR" sz="5200" b="1" dirty="0">
                <a:latin typeface="+mn-ea"/>
              </a:rPr>
            </a:br>
            <a:r>
              <a:rPr lang="en-US" altLang="ko-KR" sz="5200" b="1" dirty="0" smtClean="0">
                <a:latin typeface="+mn-ea"/>
              </a:rPr>
              <a:t>2010.1~2013.1 </a:t>
            </a:r>
            <a:r>
              <a:rPr lang="ko-KR" altLang="en-US" sz="5200" b="1" dirty="0">
                <a:latin typeface="+mn-ea"/>
              </a:rPr>
              <a:t>서울연극협회 사무국장</a:t>
            </a:r>
            <a:br>
              <a:rPr lang="ko-KR" altLang="en-US" sz="5200" b="1" dirty="0">
                <a:latin typeface="+mn-ea"/>
              </a:rPr>
            </a:br>
            <a:r>
              <a:rPr lang="en-US" altLang="ko-KR" sz="5200" b="1" dirty="0" smtClean="0">
                <a:latin typeface="+mn-ea"/>
              </a:rPr>
              <a:t>2013.1~2016.1</a:t>
            </a:r>
            <a:r>
              <a:rPr lang="ko-KR" altLang="en-US" sz="5200" b="1" dirty="0" smtClean="0">
                <a:latin typeface="+mn-ea"/>
              </a:rPr>
              <a:t> 서울연극협회 이사</a:t>
            </a:r>
            <a:r>
              <a:rPr lang="en-US" altLang="ko-KR" sz="5200" b="1" dirty="0">
                <a:latin typeface="+mn-ea"/>
              </a:rPr>
              <a:t/>
            </a:r>
            <a:br>
              <a:rPr lang="en-US" altLang="ko-KR" sz="5200" b="1" dirty="0">
                <a:latin typeface="+mn-ea"/>
              </a:rPr>
            </a:br>
            <a:r>
              <a:rPr lang="en-US" altLang="ko-KR" sz="6400" b="1" dirty="0">
                <a:latin typeface="+mn-ea"/>
              </a:rPr>
              <a:t/>
            </a:r>
            <a:br>
              <a:rPr lang="en-US" altLang="ko-KR" sz="6400" b="1" dirty="0">
                <a:latin typeface="+mn-ea"/>
              </a:rPr>
            </a:br>
            <a:r>
              <a:rPr lang="en-US" altLang="ko-KR" sz="6400" b="1" dirty="0">
                <a:latin typeface="+mn-ea"/>
              </a:rPr>
              <a:t/>
            </a:r>
            <a:br>
              <a:rPr lang="en-US" altLang="ko-KR" sz="6400" b="1" dirty="0">
                <a:latin typeface="+mn-ea"/>
              </a:rPr>
            </a:br>
            <a:r>
              <a:rPr lang="ko-KR" altLang="en-US" sz="4800" b="1" dirty="0" smtClean="0">
                <a:latin typeface="+mn-ea"/>
              </a:rPr>
              <a:t/>
            </a:r>
            <a:br>
              <a:rPr lang="ko-KR" altLang="en-US" sz="4800" b="1" dirty="0" smtClean="0">
                <a:latin typeface="+mn-ea"/>
              </a:rPr>
            </a:br>
            <a:r>
              <a:rPr lang="ko-KR" altLang="en-US" sz="4800" dirty="0" smtClean="0"/>
              <a:t/>
            </a:r>
            <a:br>
              <a:rPr lang="ko-KR" altLang="en-US" sz="4800" dirty="0" smtClean="0"/>
            </a:br>
            <a:r>
              <a:rPr lang="en-US" altLang="ko-KR" sz="4800" b="1" dirty="0" smtClean="0">
                <a:latin typeface="+mn-ea"/>
              </a:rPr>
              <a:t/>
            </a:r>
            <a:br>
              <a:rPr lang="en-US" altLang="ko-KR" sz="4800" b="1" dirty="0" smtClean="0">
                <a:latin typeface="+mn-ea"/>
              </a:rPr>
            </a:br>
            <a:r>
              <a:rPr lang="en-US" altLang="ko-KR" sz="4800" b="1" dirty="0" smtClean="0">
                <a:latin typeface="Constantia" pitchFamily="18" charset="0"/>
                <a:ea typeface="HY신명조" pitchFamily="18" charset="-127"/>
              </a:rPr>
              <a:t/>
            </a:r>
            <a:br>
              <a:rPr lang="en-US" altLang="ko-KR" sz="4800" b="1" dirty="0" smtClean="0">
                <a:latin typeface="Constantia" pitchFamily="18" charset="0"/>
                <a:ea typeface="HY신명조" pitchFamily="18" charset="-127"/>
              </a:rPr>
            </a:b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endParaRPr lang="ko-KR" altLang="en-US" sz="18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946323"/>
            <a:ext cx="2368833" cy="31307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" y="946322"/>
            <a:ext cx="3933999" cy="57230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18" y="946322"/>
            <a:ext cx="2642714" cy="31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16016" y="116632"/>
            <a:ext cx="4248472" cy="6480720"/>
          </a:xfrm>
        </p:spPr>
        <p:txBody>
          <a:bodyPr>
            <a:normAutofit fontScale="90000"/>
          </a:bodyPr>
          <a:lstStyle/>
          <a:p>
            <a:pPr marL="273050" indent="-273050" algn="l">
              <a:spcBef>
                <a:spcPct val="20000"/>
              </a:spcBef>
            </a:pP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en-US" altLang="ko-KR" sz="1800" b="1" dirty="0"/>
              <a:t/>
            </a:r>
            <a:br>
              <a:rPr lang="en-US" altLang="ko-KR" sz="1800" b="1" dirty="0"/>
            </a:br>
            <a:endParaRPr lang="ko-KR" altLang="en-US" sz="1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4464496" cy="6552728"/>
          </a:xfrm>
        </p:spPr>
        <p:txBody>
          <a:bodyPr>
            <a:normAutofit/>
          </a:bodyPr>
          <a:lstStyle/>
          <a:p>
            <a:endParaRPr lang="ko-KR" altLang="en-US" sz="1600" b="1" dirty="0">
              <a:solidFill>
                <a:schemeClr val="tx1"/>
              </a:solidFill>
            </a:endParaRPr>
          </a:p>
          <a:p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240804"/>
            <a:ext cx="3312368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</a:rPr>
              <a:t>[Film]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r>
              <a:rPr lang="ko-KR" altLang="en-US" sz="1200" b="1" dirty="0" smtClean="0">
                <a:latin typeface="+mn-ea"/>
              </a:rPr>
              <a:t>고고</a:t>
            </a:r>
            <a:r>
              <a:rPr lang="en-US" altLang="ko-KR" sz="1200" b="1" dirty="0">
                <a:latin typeface="+mn-ea"/>
              </a:rPr>
              <a:t>70 </a:t>
            </a:r>
            <a:r>
              <a:rPr lang="en-US" altLang="ko-KR" sz="1200" b="1" dirty="0" smtClean="0">
                <a:latin typeface="+mn-ea"/>
              </a:rPr>
              <a:t>- </a:t>
            </a:r>
            <a:r>
              <a:rPr lang="ko-KR" altLang="en-US" sz="1200" b="1" dirty="0" smtClean="0">
                <a:latin typeface="+mn-ea"/>
              </a:rPr>
              <a:t>공순이  </a:t>
            </a:r>
            <a:endParaRPr lang="en-US" altLang="ko-KR" sz="1200" b="1" dirty="0">
              <a:latin typeface="+mn-ea"/>
            </a:endParaRPr>
          </a:p>
          <a:p>
            <a:r>
              <a:rPr lang="ko-KR" altLang="en-US" sz="1200" b="1" dirty="0" err="1">
                <a:latin typeface="+mn-ea"/>
              </a:rPr>
              <a:t>화평반점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- </a:t>
            </a:r>
            <a:r>
              <a:rPr lang="ko-KR" altLang="en-US" sz="1200" b="1" dirty="0" smtClean="0">
                <a:latin typeface="+mn-ea"/>
              </a:rPr>
              <a:t>부녀회장 </a:t>
            </a:r>
            <a:endParaRPr lang="en-US" altLang="ko-KR" sz="1200" b="1" dirty="0" smtClean="0">
              <a:latin typeface="+mn-ea"/>
            </a:endParaRPr>
          </a:p>
          <a:p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외 </a:t>
            </a:r>
            <a:r>
              <a:rPr lang="ko-KR" altLang="en-US" sz="1200" b="1" dirty="0">
                <a:latin typeface="+mn-ea"/>
              </a:rPr>
              <a:t>단편영화 다수</a:t>
            </a:r>
            <a:endParaRPr lang="en-US" altLang="ko-KR" sz="1200" b="1" dirty="0"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/>
            </a:r>
            <a:br>
              <a:rPr lang="en-US" altLang="ko-KR" sz="1400" dirty="0">
                <a:latin typeface="+mn-ea"/>
              </a:rPr>
            </a:br>
            <a:endParaRPr lang="en-US" altLang="ko-KR" sz="1400" dirty="0" smtClean="0">
              <a:latin typeface="+mn-ea"/>
            </a:endParaRPr>
          </a:p>
          <a:p>
            <a:r>
              <a:rPr lang="en-US" altLang="ko-KR" sz="1400" b="1" dirty="0" smtClean="0">
                <a:solidFill>
                  <a:schemeClr val="tx2"/>
                </a:solidFill>
              </a:rPr>
              <a:t>[Drama]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r>
              <a:rPr lang="ko-KR" altLang="en-US" sz="1200" b="1" dirty="0" err="1" smtClean="0"/>
              <a:t>드라맥스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>
                <a:latin typeface="+mn-ea"/>
              </a:rPr>
              <a:t>싱글 와이프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- </a:t>
            </a:r>
            <a:r>
              <a:rPr lang="ko-KR" altLang="en-US" sz="1200" b="1" dirty="0" smtClean="0">
                <a:latin typeface="+mn-ea"/>
              </a:rPr>
              <a:t>가죽 </a:t>
            </a:r>
            <a:r>
              <a:rPr lang="ko-KR" altLang="en-US" sz="1200" b="1" dirty="0">
                <a:latin typeface="+mn-ea"/>
              </a:rPr>
              <a:t>장인 </a:t>
            </a:r>
            <a:r>
              <a:rPr lang="ko-KR" altLang="en-US" sz="1200" b="1" dirty="0" smtClean="0">
                <a:latin typeface="+mn-ea"/>
              </a:rPr>
              <a:t>사모님</a:t>
            </a:r>
            <a:endParaRPr lang="en-US" altLang="ko-KR" sz="1200" b="1" dirty="0">
              <a:latin typeface="+mn-ea"/>
            </a:endParaRPr>
          </a:p>
          <a:p>
            <a:r>
              <a:rPr lang="en-US" altLang="ko-KR" sz="1200" b="1" dirty="0" smtClean="0">
                <a:latin typeface="+mn-ea"/>
              </a:rPr>
              <a:t>MBN/    </a:t>
            </a:r>
            <a:r>
              <a:rPr lang="ko-KR" altLang="en-US" sz="1200" b="1" dirty="0" smtClean="0">
                <a:latin typeface="+mn-ea"/>
              </a:rPr>
              <a:t>보쌈 </a:t>
            </a:r>
            <a:r>
              <a:rPr lang="en-US" altLang="ko-KR" sz="1200" b="1" dirty="0">
                <a:latin typeface="+mn-ea"/>
              </a:rPr>
              <a:t>–</a:t>
            </a:r>
            <a:r>
              <a:rPr lang="ko-KR" altLang="en-US" sz="1200" b="1" dirty="0">
                <a:latin typeface="+mn-ea"/>
              </a:rPr>
              <a:t>운명을 훔치다 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아낙</a:t>
            </a:r>
            <a:endParaRPr lang="en-US" altLang="ko-KR" sz="1200" b="1" dirty="0">
              <a:latin typeface="+mn-ea"/>
            </a:endParaRPr>
          </a:p>
          <a:p>
            <a:r>
              <a:rPr lang="en-US" altLang="ko-KR" sz="1200" b="1" dirty="0" smtClean="0">
                <a:latin typeface="+mn-ea"/>
              </a:rPr>
              <a:t>MBC/    </a:t>
            </a:r>
            <a:r>
              <a:rPr lang="ko-KR" altLang="en-US" sz="1200" b="1" dirty="0" smtClean="0">
                <a:latin typeface="+mn-ea"/>
              </a:rPr>
              <a:t>옷소매 </a:t>
            </a:r>
            <a:r>
              <a:rPr lang="ko-KR" altLang="en-US" sz="1200" b="1" dirty="0">
                <a:latin typeface="+mn-ea"/>
              </a:rPr>
              <a:t>붉은 </a:t>
            </a:r>
            <a:r>
              <a:rPr lang="ko-KR" altLang="en-US" sz="1200" b="1" dirty="0" smtClean="0">
                <a:latin typeface="+mn-ea"/>
              </a:rPr>
              <a:t>끝동 </a:t>
            </a:r>
            <a:r>
              <a:rPr lang="en-US" altLang="ko-KR" sz="1200" b="1" dirty="0" smtClean="0">
                <a:latin typeface="+mn-ea"/>
              </a:rPr>
              <a:t>-</a:t>
            </a:r>
            <a:r>
              <a:rPr lang="ko-KR" altLang="en-US" sz="1200" b="1" dirty="0" smtClean="0">
                <a:latin typeface="+mn-ea"/>
              </a:rPr>
              <a:t> 상궁</a:t>
            </a:r>
            <a:endParaRPr lang="en-US" altLang="ko-KR" sz="1200" b="1" dirty="0">
              <a:latin typeface="+mn-ea"/>
            </a:endParaRPr>
          </a:p>
          <a:p>
            <a:endParaRPr lang="en-US" altLang="ko-KR" sz="1400" b="1" dirty="0">
              <a:latin typeface="+mn-ea"/>
            </a:endParaRPr>
          </a:p>
          <a:p>
            <a:endParaRPr lang="en-US" altLang="ko-KR" sz="1400" b="1" dirty="0" smtClean="0">
              <a:solidFill>
                <a:schemeClr val="tx2"/>
              </a:solidFill>
            </a:endParaRPr>
          </a:p>
          <a:p>
            <a:endParaRPr lang="en-US" altLang="ko-KR" sz="1400" b="1" dirty="0">
              <a:solidFill>
                <a:schemeClr val="tx2"/>
              </a:solidFill>
            </a:endParaRPr>
          </a:p>
          <a:p>
            <a:r>
              <a:rPr lang="en-US" altLang="ko-KR" sz="1400" b="1" dirty="0" smtClean="0">
                <a:solidFill>
                  <a:schemeClr val="tx2"/>
                </a:solidFill>
              </a:rPr>
              <a:t>[Theater]  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1995~2022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r>
              <a:rPr lang="en-US" altLang="ko-KR" sz="1400" b="1" dirty="0">
                <a:solidFill>
                  <a:schemeClr val="tx2"/>
                </a:solidFill>
              </a:rPr>
              <a:t> 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r>
              <a:rPr lang="en-US" altLang="ko-KR" sz="1200" b="1" dirty="0" smtClean="0"/>
              <a:t>&lt;</a:t>
            </a:r>
            <a:r>
              <a:rPr lang="ko-KR" altLang="en-US" sz="1200" b="1" dirty="0" err="1" smtClean="0"/>
              <a:t>십망</a:t>
            </a:r>
            <a:r>
              <a:rPr lang="en-US" altLang="ko-KR" sz="1200" b="1" dirty="0" smtClean="0"/>
              <a:t>&gt;-</a:t>
            </a:r>
            <a:r>
              <a:rPr lang="ko-KR" altLang="en-US" sz="1200" b="1" dirty="0" smtClean="0"/>
              <a:t>월드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인극페스티벌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&lt;</a:t>
            </a:r>
            <a:r>
              <a:rPr lang="ko-KR" altLang="en-US" sz="1200" b="1" dirty="0" smtClean="0"/>
              <a:t>니 부모 얼굴이 보고 싶다</a:t>
            </a:r>
            <a:r>
              <a:rPr lang="en-US" altLang="ko-KR" sz="1200" b="1" dirty="0"/>
              <a:t>&gt;</a:t>
            </a:r>
            <a:br>
              <a:rPr lang="en-US" altLang="ko-KR" sz="1200" b="1" dirty="0"/>
            </a:br>
            <a:r>
              <a:rPr lang="en-US" altLang="ko-KR" sz="1200" b="1" dirty="0"/>
              <a:t>&lt;</a:t>
            </a:r>
            <a:r>
              <a:rPr lang="ko-KR" altLang="en-US" sz="1200" b="1" dirty="0"/>
              <a:t>반성문</a:t>
            </a:r>
            <a:r>
              <a:rPr lang="en-US" altLang="ko-KR" sz="1200" b="1" dirty="0"/>
              <a:t>-</a:t>
            </a:r>
            <a:r>
              <a:rPr lang="ko-KR" altLang="en-US" sz="1200" b="1" dirty="0" err="1"/>
              <a:t>살인기억</a:t>
            </a:r>
            <a:r>
              <a:rPr lang="en-US" altLang="ko-KR" sz="1200" b="1" dirty="0"/>
              <a:t>&gt;&lt;</a:t>
            </a:r>
            <a:r>
              <a:rPr lang="ko-KR" altLang="en-US" sz="1200" b="1" dirty="0" err="1"/>
              <a:t>아홉소녀들</a:t>
            </a:r>
            <a:r>
              <a:rPr lang="en-US" altLang="ko-KR" sz="1200" b="1" dirty="0" smtClean="0"/>
              <a:t>&gt;</a:t>
            </a:r>
          </a:p>
          <a:p>
            <a:r>
              <a:rPr lang="en-US" altLang="ko-KR" sz="1200" b="1" dirty="0" smtClean="0"/>
              <a:t>&lt;</a:t>
            </a:r>
            <a:r>
              <a:rPr lang="ko-KR" altLang="en-US" sz="1200" b="1" dirty="0"/>
              <a:t>원맨쇼</a:t>
            </a:r>
            <a:r>
              <a:rPr lang="en-US" altLang="ko-KR" sz="1200" b="1" dirty="0" smtClean="0"/>
              <a:t>&gt;</a:t>
            </a:r>
            <a:r>
              <a:rPr lang="en-US" altLang="ko-KR" sz="1200" b="1" dirty="0" smtClean="0">
                <a:latin typeface="+mn-ea"/>
              </a:rPr>
              <a:t>&lt;</a:t>
            </a:r>
            <a:r>
              <a:rPr lang="ko-KR" altLang="en-US" sz="1200" b="1" dirty="0">
                <a:latin typeface="+mn-ea"/>
              </a:rPr>
              <a:t>이등병의 엄마</a:t>
            </a:r>
            <a:r>
              <a:rPr lang="en-US" altLang="ko-KR" sz="1200" b="1" dirty="0" smtClean="0">
                <a:latin typeface="+mn-ea"/>
              </a:rPr>
              <a:t>&gt; </a:t>
            </a:r>
            <a:endParaRPr lang="en-US" altLang="ko-KR" sz="1200" b="1" dirty="0">
              <a:latin typeface="+mn-ea"/>
            </a:endParaRPr>
          </a:p>
          <a:p>
            <a:r>
              <a:rPr lang="en-US" altLang="ko-KR" sz="1200" b="1" dirty="0" smtClean="0">
                <a:latin typeface="+mn-ea"/>
              </a:rPr>
              <a:t>&lt;</a:t>
            </a:r>
            <a:r>
              <a:rPr lang="ko-KR" altLang="en-US" sz="1200" b="1" dirty="0" err="1">
                <a:latin typeface="+mn-ea"/>
              </a:rPr>
              <a:t>이혈</a:t>
            </a:r>
            <a:r>
              <a:rPr lang="en-US" altLang="ko-KR" sz="1200" b="1" dirty="0">
                <a:latin typeface="+mn-ea"/>
              </a:rPr>
              <a:t>-21</a:t>
            </a:r>
            <a:r>
              <a:rPr lang="ko-KR" altLang="en-US" sz="1200" b="1" dirty="0">
                <a:latin typeface="+mn-ea"/>
              </a:rPr>
              <a:t>세기 살인자</a:t>
            </a:r>
            <a:r>
              <a:rPr lang="en-US" altLang="ko-KR" sz="1200" b="1" dirty="0" smtClean="0">
                <a:latin typeface="+mn-ea"/>
              </a:rPr>
              <a:t>&gt;</a:t>
            </a:r>
          </a:p>
          <a:p>
            <a:r>
              <a:rPr lang="en-US" altLang="ko-KR" sz="1200" b="1" dirty="0" smtClean="0">
                <a:latin typeface="+mn-ea"/>
              </a:rPr>
              <a:t>-</a:t>
            </a:r>
            <a:r>
              <a:rPr lang="ko-KR" altLang="en-US" sz="1200" b="1" dirty="0" smtClean="0">
                <a:latin typeface="+mn-ea"/>
              </a:rPr>
              <a:t>서울연극제참가작</a:t>
            </a:r>
            <a:r>
              <a:rPr lang="en-US" altLang="ko-KR" sz="1200" b="1" dirty="0" smtClean="0">
                <a:latin typeface="+mn-ea"/>
              </a:rPr>
              <a:t>, </a:t>
            </a:r>
          </a:p>
          <a:p>
            <a:r>
              <a:rPr lang="en-US" altLang="ko-KR" sz="1200" b="1" dirty="0" smtClean="0">
                <a:latin typeface="+mn-ea"/>
              </a:rPr>
              <a:t>&lt;</a:t>
            </a:r>
            <a:r>
              <a:rPr lang="ko-KR" altLang="en-US" sz="1200" b="1" dirty="0">
                <a:latin typeface="+mn-ea"/>
              </a:rPr>
              <a:t>신발</a:t>
            </a:r>
            <a:r>
              <a:rPr lang="en-US" altLang="ko-KR" sz="1200" b="1" dirty="0">
                <a:latin typeface="+mn-ea"/>
              </a:rPr>
              <a:t>-</a:t>
            </a:r>
            <a:r>
              <a:rPr lang="ko-KR" altLang="en-US" sz="1200" b="1" dirty="0">
                <a:latin typeface="+mn-ea"/>
              </a:rPr>
              <a:t>뜨겁고 격렬한 인생</a:t>
            </a:r>
            <a:r>
              <a:rPr lang="en-US" altLang="ko-KR" sz="1200" b="1" dirty="0">
                <a:latin typeface="+mn-ea"/>
              </a:rPr>
              <a:t>&gt; </a:t>
            </a:r>
            <a:br>
              <a:rPr lang="en-US" altLang="ko-KR" sz="1200" b="1" dirty="0">
                <a:latin typeface="+mn-ea"/>
              </a:rPr>
            </a:br>
            <a:r>
              <a:rPr lang="en-US" altLang="ko-KR" sz="1200" b="1" dirty="0">
                <a:latin typeface="+mn-ea"/>
              </a:rPr>
              <a:t>&lt;</a:t>
            </a:r>
            <a:r>
              <a:rPr lang="ko-KR" altLang="en-US" sz="1200" b="1" dirty="0">
                <a:latin typeface="+mn-ea"/>
              </a:rPr>
              <a:t>귀뚜라미가 온다</a:t>
            </a:r>
            <a:r>
              <a:rPr lang="en-US" altLang="ko-KR" sz="1200" b="1" dirty="0">
                <a:latin typeface="+mn-ea"/>
              </a:rPr>
              <a:t>&gt; </a:t>
            </a:r>
            <a:r>
              <a:rPr lang="en-US" altLang="ko-KR" sz="1200" b="1" dirty="0" smtClean="0">
                <a:latin typeface="+mn-ea"/>
              </a:rPr>
              <a:t>&gt; </a:t>
            </a:r>
            <a:r>
              <a:rPr lang="ko-KR" altLang="en-US" sz="1200" dirty="0">
                <a:latin typeface="+mn-ea"/>
              </a:rPr>
              <a:t/>
            </a:r>
            <a:br>
              <a:rPr lang="ko-KR" altLang="en-US" sz="1200" dirty="0">
                <a:latin typeface="+mn-ea"/>
              </a:rPr>
            </a:br>
            <a:r>
              <a:rPr lang="en-US" altLang="ko-KR" sz="1200" b="1" dirty="0">
                <a:latin typeface="+mn-ea"/>
              </a:rPr>
              <a:t>&lt;</a:t>
            </a:r>
            <a:r>
              <a:rPr lang="ko-KR" altLang="en-US" sz="1200" b="1" dirty="0" err="1">
                <a:latin typeface="+mn-ea"/>
              </a:rPr>
              <a:t>리어</a:t>
            </a:r>
            <a:r>
              <a:rPr lang="ko-KR" altLang="en-US" sz="1200" b="1" dirty="0">
                <a:latin typeface="+mn-ea"/>
              </a:rPr>
              <a:t> 흐르는 물에 </a:t>
            </a:r>
            <a:r>
              <a:rPr lang="ko-KR" altLang="en-US" sz="1200" b="1" dirty="0" err="1">
                <a:latin typeface="+mn-ea"/>
              </a:rPr>
              <a:t>손을씻고</a:t>
            </a:r>
            <a:r>
              <a:rPr lang="en-US" altLang="ko-KR" sz="1200" b="1" dirty="0">
                <a:latin typeface="+mn-ea"/>
              </a:rPr>
              <a:t>&gt;</a:t>
            </a:r>
            <a:r>
              <a:rPr lang="ko-KR" altLang="en-US" sz="1200" dirty="0">
                <a:latin typeface="+mn-ea"/>
              </a:rPr>
              <a:t/>
            </a:r>
            <a:br>
              <a:rPr lang="ko-KR" altLang="en-US" sz="1200" dirty="0">
                <a:latin typeface="+mn-ea"/>
              </a:rPr>
            </a:br>
            <a:r>
              <a:rPr lang="en-US" altLang="ko-KR" sz="1200" b="1" dirty="0">
                <a:latin typeface="+mn-ea"/>
              </a:rPr>
              <a:t>&lt; </a:t>
            </a:r>
            <a:r>
              <a:rPr lang="ko-KR" altLang="en-US" sz="1200" b="1" dirty="0">
                <a:latin typeface="+mn-ea"/>
              </a:rPr>
              <a:t>나 </a:t>
            </a:r>
            <a:r>
              <a:rPr lang="ko-KR" altLang="en-US" sz="1200" b="1" dirty="0" err="1">
                <a:latin typeface="+mn-ea"/>
              </a:rPr>
              <a:t>여기있어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&gt;-</a:t>
            </a:r>
            <a:r>
              <a:rPr lang="ko-KR" altLang="en-US" sz="1200" b="1" dirty="0" smtClean="0">
                <a:latin typeface="+mn-ea"/>
              </a:rPr>
              <a:t>서울연극제참가작</a:t>
            </a:r>
            <a:endParaRPr lang="en-US" altLang="ko-KR" sz="1200" b="1" dirty="0">
              <a:latin typeface="+mn-ea"/>
            </a:endParaRPr>
          </a:p>
          <a:p>
            <a:r>
              <a:rPr lang="en-US" altLang="ko-KR" sz="1200" b="1" dirty="0">
                <a:latin typeface="+mn-ea"/>
              </a:rPr>
              <a:t>&lt;</a:t>
            </a:r>
            <a:r>
              <a:rPr lang="ko-KR" altLang="en-US" sz="1200" b="1" dirty="0">
                <a:latin typeface="+mn-ea"/>
              </a:rPr>
              <a:t>이브는 아담을 사랑했을까</a:t>
            </a:r>
            <a:r>
              <a:rPr lang="en-US" altLang="ko-KR" sz="1200" b="1" dirty="0">
                <a:latin typeface="+mn-ea"/>
              </a:rPr>
              <a:t>&gt;</a:t>
            </a:r>
            <a:br>
              <a:rPr lang="en-US" altLang="ko-KR" sz="1200" b="1" dirty="0">
                <a:latin typeface="+mn-ea"/>
              </a:rPr>
            </a:br>
            <a:r>
              <a:rPr lang="en-US" altLang="ko-KR" sz="1200" b="1" dirty="0">
                <a:latin typeface="+mn-ea"/>
              </a:rPr>
              <a:t>&lt; </a:t>
            </a:r>
            <a:r>
              <a:rPr lang="ko-KR" altLang="en-US" sz="1200" b="1" dirty="0" err="1">
                <a:latin typeface="+mn-ea"/>
              </a:rPr>
              <a:t>샌드위치러브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&gt;&lt;</a:t>
            </a:r>
            <a:r>
              <a:rPr lang="ko-KR" altLang="en-US" sz="1200" b="1" dirty="0">
                <a:latin typeface="+mn-ea"/>
              </a:rPr>
              <a:t>쐐기를 </a:t>
            </a:r>
            <a:r>
              <a:rPr lang="ko-KR" altLang="en-US" sz="1200" b="1" dirty="0" err="1">
                <a:latin typeface="+mn-ea"/>
              </a:rPr>
              <a:t>밖아라</a:t>
            </a:r>
            <a:r>
              <a:rPr lang="en-US" altLang="ko-KR" sz="1200" b="1" dirty="0">
                <a:latin typeface="+mn-ea"/>
              </a:rPr>
              <a:t>&gt; </a:t>
            </a:r>
            <a:br>
              <a:rPr lang="en-US" altLang="ko-KR" sz="1200" b="1" dirty="0">
                <a:latin typeface="+mn-ea"/>
              </a:rPr>
            </a:br>
            <a:r>
              <a:rPr lang="en-US" altLang="ko-KR" sz="1200" b="1" dirty="0">
                <a:latin typeface="+mn-ea"/>
              </a:rPr>
              <a:t> 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외 </a:t>
            </a:r>
            <a:r>
              <a:rPr lang="ko-KR" altLang="en-US" sz="1200" b="1" dirty="0">
                <a:latin typeface="+mn-ea"/>
              </a:rPr>
              <a:t>다수 출연</a:t>
            </a:r>
            <a:endParaRPr lang="en-US" altLang="ko-KR" sz="1200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26" y="223641"/>
            <a:ext cx="2063684" cy="32773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26" y="225639"/>
            <a:ext cx="2056367" cy="327536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126" y="3659045"/>
            <a:ext cx="2489986" cy="30103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659045"/>
            <a:ext cx="2172957" cy="30103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3659043"/>
            <a:ext cx="2189236" cy="30103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0804"/>
            <a:ext cx="2221103" cy="32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22</Words>
  <Application>Microsoft Office PowerPoint</Application>
  <PresentationFormat>화면 슬라이드 쇼(4:3)</PresentationFormat>
  <Paragraphs>62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!백묵 꿈조각체(굵은)</vt:lpstr>
      <vt:lpstr>08서울남산체 B</vt:lpstr>
      <vt:lpstr>HY신명조</vt:lpstr>
      <vt:lpstr>맑은 고딕</vt:lpstr>
      <vt:lpstr>Arial</vt:lpstr>
      <vt:lpstr>Constantia</vt:lpstr>
      <vt:lpstr>Office 테마</vt:lpstr>
      <vt:lpstr>PowerPoint 프레젠테이션</vt:lpstr>
      <vt:lpstr>                                   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92</cp:revision>
  <dcterms:created xsi:type="dcterms:W3CDTF">2017-08-02T08:05:01Z</dcterms:created>
  <dcterms:modified xsi:type="dcterms:W3CDTF">2022-12-20T01:29:27Z</dcterms:modified>
</cp:coreProperties>
</file>