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4"/>
  </p:notesMasterIdLst>
  <p:sldIdLst>
    <p:sldId id="360" r:id="rId2"/>
    <p:sldId id="361" r:id="rId3"/>
  </p:sldIdLst>
  <p:sldSz cx="9906000" cy="6858000" type="A4"/>
  <p:notesSz cx="6865938" cy="9998075"/>
  <p:defaultTextStyle>
    <a:defPPr>
      <a:defRPr lang="ko-KR"/>
    </a:defPPr>
    <a:lvl1pPr marL="0" algn="l" defTabSz="95785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78927" algn="l" defTabSz="95785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57855" algn="l" defTabSz="95785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36783" algn="l" defTabSz="95785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915711" algn="l" defTabSz="95785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94638" algn="l" defTabSz="95785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73565" algn="l" defTabSz="95785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352493" algn="l" defTabSz="95785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31420" algn="l" defTabSz="957855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6"/>
    <a:srgbClr val="F2F1ED"/>
    <a:srgbClr val="C5C3C4"/>
    <a:srgbClr val="E6E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6FB42-6B57-4BA5-96DE-A167A2AEB223}" v="1" dt="2022-12-19T02:26:14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4213" autoAdjust="0"/>
  </p:normalViewPr>
  <p:slideViewPr>
    <p:cSldViewPr>
      <p:cViewPr varScale="1">
        <p:scale>
          <a:sx n="107" d="100"/>
          <a:sy n="107" d="100"/>
        </p:scale>
        <p:origin x="195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so choi" userId="112c0bf2e202ed6d" providerId="LiveId" clId="{6926FB42-6B57-4BA5-96DE-A167A2AEB223}"/>
    <pc:docChg chg="undo custSel modSld">
      <pc:chgData name="minso choi" userId="112c0bf2e202ed6d" providerId="LiveId" clId="{6926FB42-6B57-4BA5-96DE-A167A2AEB223}" dt="2022-12-19T02:26:47.269" v="12" actId="14100"/>
      <pc:docMkLst>
        <pc:docMk/>
      </pc:docMkLst>
      <pc:sldChg chg="modSp mod">
        <pc:chgData name="minso choi" userId="112c0bf2e202ed6d" providerId="LiveId" clId="{6926FB42-6B57-4BA5-96DE-A167A2AEB223}" dt="2022-12-19T02:26:47.269" v="12" actId="14100"/>
        <pc:sldMkLst>
          <pc:docMk/>
          <pc:sldMk cId="3072521427" sldId="360"/>
        </pc:sldMkLst>
        <pc:spChg chg="mod">
          <ac:chgData name="minso choi" userId="112c0bf2e202ed6d" providerId="LiveId" clId="{6926FB42-6B57-4BA5-96DE-A167A2AEB223}" dt="2022-12-19T02:26:14.730" v="9" actId="20577"/>
          <ac:spMkLst>
            <pc:docMk/>
            <pc:sldMk cId="3072521427" sldId="360"/>
            <ac:spMk id="15" creationId="{00000000-0000-0000-0000-000000000000}"/>
          </ac:spMkLst>
        </pc:spChg>
        <pc:picChg chg="mod">
          <ac:chgData name="minso choi" userId="112c0bf2e202ed6d" providerId="LiveId" clId="{6926FB42-6B57-4BA5-96DE-A167A2AEB223}" dt="2022-12-19T02:26:47.269" v="12" actId="14100"/>
          <ac:picMkLst>
            <pc:docMk/>
            <pc:sldMk cId="3072521427" sldId="360"/>
            <ac:picMk id="32" creationId="{180F5F7D-F990-4917-6B66-B106C0B761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5240" cy="499904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99904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774EECDD-5675-49C3-A34F-6A17036AF3F8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750888"/>
            <a:ext cx="5411788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0" tIns="46040" rIns="92080" bIns="4604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2080" tIns="46040" rIns="92080" bIns="4604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96436"/>
            <a:ext cx="2975240" cy="499904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0" y="9496436"/>
            <a:ext cx="2975240" cy="499904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8C787650-40C7-43DD-B41B-6F62D9AE86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12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55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27" algn="l" defTabSz="957855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55" algn="l" defTabSz="957855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83" algn="l" defTabSz="957855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711" algn="l" defTabSz="957855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638" algn="l" defTabSz="957855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565" algn="l" defTabSz="957855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493" algn="l" defTabSz="957855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420" algn="l" defTabSz="957855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87650-40C7-43DD-B41B-6F62D9AE868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06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0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76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67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7851" y="152400"/>
            <a:ext cx="9080500" cy="609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577850" y="1066800"/>
            <a:ext cx="437515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18100" y="1066800"/>
            <a:ext cx="437515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바닥글 개체 틀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C75F1-0CA7-48F6-AE4A-B367BA905FD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185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61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8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7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50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37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87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36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65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B9FF6-6091-40B9-BA38-242383A3EE17}" type="datetimeFigureOut">
              <a:rPr lang="ko-KR" altLang="en-US" smtClean="0"/>
              <a:pPr/>
              <a:t>2022-12-30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0A1C-E075-4A58-A8F0-FDDD3EA216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79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>
            <a:extLst>
              <a:ext uri="{FF2B5EF4-FFF2-40B4-BE49-F238E27FC236}">
                <a16:creationId xmlns:a16="http://schemas.microsoft.com/office/drawing/2014/main" id="{180F5F7D-F990-4917-6B66-B106C0B76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" y="0"/>
            <a:ext cx="9723330" cy="6873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5425" y="1116891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최 민 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17776" y="1281276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latin typeface="Dubai Light" panose="020B0303030403030204" pitchFamily="34" charset="-78"/>
                <a:ea typeface="나눔고딕" pitchFamily="2" charset="-127"/>
                <a:cs typeface="Dubai Light" panose="020B0303030403030204" pitchFamily="34" charset="-78"/>
              </a:rPr>
              <a:t>Choi </a:t>
            </a:r>
            <a:r>
              <a:rPr lang="en-US" altLang="ko-KR" sz="2000" dirty="0">
                <a:solidFill>
                  <a:schemeClr val="bg1"/>
                </a:solidFill>
                <a:latin typeface="Dubai Light" panose="020B0303030403030204" pitchFamily="34" charset="-78"/>
                <a:ea typeface="나눔고딕" pitchFamily="2" charset="-127"/>
                <a:cs typeface="Dubai Light" panose="020B0303030403030204" pitchFamily="34" charset="-78"/>
              </a:rPr>
              <a:t>min so</a:t>
            </a:r>
            <a:endParaRPr lang="ko-KR" altLang="en-US" sz="2000" dirty="0">
              <a:solidFill>
                <a:schemeClr val="bg1"/>
              </a:solidFill>
              <a:latin typeface="Dubai Light" panose="020B0303030403030204" pitchFamily="34" charset="-78"/>
              <a:ea typeface="나눔고딕" pitchFamily="2" charset="-127"/>
              <a:cs typeface="Dubai Light" panose="020B0303030403030204" pitchFamily="34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3080" y="2451365"/>
            <a:ext cx="1404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신장 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: 178cm</a:t>
            </a:r>
            <a:endParaRPr lang="ko-KR" altLang="en-US" sz="1600" dirty="0">
              <a:solidFill>
                <a:schemeClr val="bg1"/>
              </a:solidFill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3080" y="2841882"/>
            <a:ext cx="1235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체중 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: 70kg</a:t>
            </a:r>
            <a:endParaRPr lang="ko-KR" altLang="en-US" sz="1600" dirty="0">
              <a:solidFill>
                <a:schemeClr val="bg1"/>
              </a:solidFill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3080" y="3232398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특기 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: 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충청도 사투리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, 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복싱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, </a:t>
            </a:r>
          </a:p>
          <a:p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          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트랙터 운전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3080" y="4508053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경력사항</a:t>
            </a:r>
            <a:endParaRPr lang="ko-KR" altLang="en-US" sz="1600" b="1" dirty="0">
              <a:solidFill>
                <a:schemeClr val="bg1"/>
              </a:solidFill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3080" y="4972386"/>
            <a:ext cx="2505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SBS 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드라마 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VIP (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단역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)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출연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73080" y="2060848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생년월일 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: 2000. 02. 24</a:t>
            </a:r>
            <a:endParaRPr lang="ko-KR" altLang="en-US" sz="1600" dirty="0">
              <a:solidFill>
                <a:schemeClr val="bg1"/>
              </a:solidFill>
              <a:latin typeface="나눔고딕" pitchFamily="2" charset="-127"/>
              <a:ea typeface="나눔고딕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478E6-AD0C-430D-2207-D23B9E67A686}"/>
              </a:ext>
            </a:extLst>
          </p:cNvPr>
          <p:cNvSpPr txBox="1"/>
          <p:nvPr/>
        </p:nvSpPr>
        <p:spPr>
          <a:xfrm>
            <a:off x="5673080" y="5295943"/>
            <a:ext cx="249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독립 영화 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‘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향수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’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의 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‘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대수</a:t>
            </a:r>
            <a:r>
              <a:rPr lang="en-US" altLang="ko-KR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‘ </a:t>
            </a:r>
            <a:r>
              <a:rPr lang="ko-KR" altLang="en-US" sz="1600" dirty="0">
                <a:solidFill>
                  <a:schemeClr val="bg1"/>
                </a:solidFill>
                <a:latin typeface="나눔고딕" pitchFamily="2" charset="-127"/>
                <a:ea typeface="나눔고딕" pitchFamily="2" charset="-127"/>
              </a:rPr>
              <a:t>역</a:t>
            </a:r>
          </a:p>
        </p:txBody>
      </p:sp>
    </p:spTree>
    <p:extLst>
      <p:ext uri="{BB962C8B-B14F-4D97-AF65-F5344CB8AC3E}">
        <p14:creationId xmlns:p14="http://schemas.microsoft.com/office/powerpoint/2010/main" val="307252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CF4BAB7-2A47-5B8C-2B6F-216F02CA3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48" y="3097571"/>
            <a:ext cx="2520804" cy="378120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8090009-963C-09A3-816E-99520B0A9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6" y="3076794"/>
            <a:ext cx="2520804" cy="378120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AC8DACB-61B2-0DFB-DB82-2EC27239C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2"/>
          <a:stretch/>
        </p:blipFill>
        <p:spPr>
          <a:xfrm>
            <a:off x="168026" y="0"/>
            <a:ext cx="2517722" cy="309775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5729FA1-8372-21BF-5632-B40CF48F81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25" y="-1"/>
            <a:ext cx="4590094" cy="687896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CE993FB-7EBF-DF25-8E74-8B75C14932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t="16048" b="9074"/>
          <a:stretch/>
        </p:blipFill>
        <p:spPr>
          <a:xfrm>
            <a:off x="2676039" y="0"/>
            <a:ext cx="2507186" cy="30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2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20027</TotalTime>
  <Words>48</Words>
  <Application>Microsoft Office PowerPoint</Application>
  <PresentationFormat>A4 용지(210x297mm)</PresentationFormat>
  <Paragraphs>11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나눔고딕</vt:lpstr>
      <vt:lpstr>맑은 고딕</vt:lpstr>
      <vt:lpstr>Arial</vt:lpstr>
      <vt:lpstr>Dubai Light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Justo</dc:creator>
  <cp:lastModifiedBy>minso choi</cp:lastModifiedBy>
  <cp:revision>1783</cp:revision>
  <cp:lastPrinted>2019-04-08T04:32:08Z</cp:lastPrinted>
  <dcterms:created xsi:type="dcterms:W3CDTF">2013-08-14T05:41:35Z</dcterms:created>
  <dcterms:modified xsi:type="dcterms:W3CDTF">2022-12-30T12:40:11Z</dcterms:modified>
</cp:coreProperties>
</file>