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34190-15AE-4455-84FC-6CCB100BEA8B}" v="93" dt="2022-11-30T13:31:33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 윤성" userId="d7a1808b6bb0b67b" providerId="LiveId" clId="{2B7AC44D-8DA4-4275-B2A6-750275FA0345}"/>
    <pc:docChg chg="modSld">
      <pc:chgData name="조 윤성" userId="d7a1808b6bb0b67b" providerId="LiveId" clId="{2B7AC44D-8DA4-4275-B2A6-750275FA0345}" dt="2022-07-28T06:33:53.950" v="1" actId="20577"/>
      <pc:docMkLst>
        <pc:docMk/>
      </pc:docMkLst>
      <pc:sldChg chg="modSp mod">
        <pc:chgData name="조 윤성" userId="d7a1808b6bb0b67b" providerId="LiveId" clId="{2B7AC44D-8DA4-4275-B2A6-750275FA0345}" dt="2022-07-28T06:33:53.950" v="1" actId="20577"/>
        <pc:sldMkLst>
          <pc:docMk/>
          <pc:sldMk cId="2058335902" sldId="256"/>
        </pc:sldMkLst>
        <pc:spChg chg="mod">
          <ac:chgData name="조 윤성" userId="d7a1808b6bb0b67b" providerId="LiveId" clId="{2B7AC44D-8DA4-4275-B2A6-750275FA0345}" dt="2022-07-28T06:33:53.950" v="1" actId="20577"/>
          <ac:spMkLst>
            <pc:docMk/>
            <pc:sldMk cId="2058335902" sldId="256"/>
            <ac:spMk id="2" creationId="{4B904181-5044-49A2-91E1-DC0913CDB4F2}"/>
          </ac:spMkLst>
        </pc:spChg>
      </pc:sldChg>
    </pc:docChg>
  </pc:docChgLst>
  <pc:docChgLst>
    <pc:chgData name="조 윤성" userId="d7a1808b6bb0b67b" providerId="LiveId" clId="{49ED56CC-4B74-4CA9-A92A-C592792EB9E1}"/>
    <pc:docChg chg="custSel modSld">
      <pc:chgData name="조 윤성" userId="d7a1808b6bb0b67b" providerId="LiveId" clId="{49ED56CC-4B74-4CA9-A92A-C592792EB9E1}" dt="2021-04-11T07:13:42.717" v="1" actId="27636"/>
      <pc:docMkLst>
        <pc:docMk/>
      </pc:docMkLst>
      <pc:sldChg chg="modSp mod">
        <pc:chgData name="조 윤성" userId="d7a1808b6bb0b67b" providerId="LiveId" clId="{49ED56CC-4B74-4CA9-A92A-C592792EB9E1}" dt="2021-04-11T07:13:42.717" v="1" actId="27636"/>
        <pc:sldMkLst>
          <pc:docMk/>
          <pc:sldMk cId="2058335902" sldId="256"/>
        </pc:sldMkLst>
        <pc:spChg chg="mod">
          <ac:chgData name="조 윤성" userId="d7a1808b6bb0b67b" providerId="LiveId" clId="{49ED56CC-4B74-4CA9-A92A-C592792EB9E1}" dt="2021-04-11T07:13:42.717" v="1" actId="27636"/>
          <ac:spMkLst>
            <pc:docMk/>
            <pc:sldMk cId="2058335902" sldId="256"/>
            <ac:spMk id="3" creationId="{E45663BD-865D-405A-8A9A-7F2279C6C6BD}"/>
          </ac:spMkLst>
        </pc:spChg>
      </pc:sldChg>
    </pc:docChg>
  </pc:docChgLst>
  <pc:docChgLst>
    <pc:chgData name="조 윤성" userId="d7a1808b6bb0b67b" providerId="LiveId" clId="{3BA1001F-5751-4941-90E8-EE9D86BDF3ED}"/>
    <pc:docChg chg="undo custSel modSld">
      <pc:chgData name="조 윤성" userId="d7a1808b6bb0b67b" providerId="LiveId" clId="{3BA1001F-5751-4941-90E8-EE9D86BDF3ED}" dt="2021-06-30T13:43:17.316" v="686" actId="14100"/>
      <pc:docMkLst>
        <pc:docMk/>
      </pc:docMkLst>
      <pc:sldChg chg="addSp delSp modSp mod setBg setClrOvrMap">
        <pc:chgData name="조 윤성" userId="d7a1808b6bb0b67b" providerId="LiveId" clId="{3BA1001F-5751-4941-90E8-EE9D86BDF3ED}" dt="2021-06-30T13:43:17.316" v="686" actId="14100"/>
        <pc:sldMkLst>
          <pc:docMk/>
          <pc:sldMk cId="2058335902" sldId="256"/>
        </pc:sldMkLst>
        <pc:spChg chg="mod">
          <ac:chgData name="조 윤성" userId="d7a1808b6bb0b67b" providerId="LiveId" clId="{3BA1001F-5751-4941-90E8-EE9D86BDF3ED}" dt="2021-06-30T13:35:58.404" v="308" actId="27636"/>
          <ac:spMkLst>
            <pc:docMk/>
            <pc:sldMk cId="2058335902" sldId="256"/>
            <ac:spMk id="2" creationId="{4B904181-5044-49A2-91E1-DC0913CDB4F2}"/>
          </ac:spMkLst>
        </pc:spChg>
        <pc:spChg chg="mod">
          <ac:chgData name="조 윤성" userId="d7a1808b6bb0b67b" providerId="LiveId" clId="{3BA1001F-5751-4941-90E8-EE9D86BDF3ED}" dt="2021-06-30T13:43:17.316" v="686" actId="14100"/>
          <ac:spMkLst>
            <pc:docMk/>
            <pc:sldMk cId="2058335902" sldId="256"/>
            <ac:spMk id="3" creationId="{E45663BD-865D-405A-8A9A-7F2279C6C6BD}"/>
          </ac:spMkLst>
        </pc:spChg>
        <pc:spChg chg="mod">
          <ac:chgData name="조 윤성" userId="d7a1808b6bb0b67b" providerId="LiveId" clId="{3BA1001F-5751-4941-90E8-EE9D86BDF3ED}" dt="2021-06-30T13:22:00.677" v="92" actId="26606"/>
          <ac:spMkLst>
            <pc:docMk/>
            <pc:sldMk cId="2058335902" sldId="256"/>
            <ac:spMk id="7" creationId="{98B41EE4-A67C-4358-899A-0D41CD9600C8}"/>
          </ac:spMkLst>
        </pc:spChg>
        <pc:spChg chg="add del">
          <ac:chgData name="조 윤성" userId="d7a1808b6bb0b67b" providerId="LiveId" clId="{3BA1001F-5751-4941-90E8-EE9D86BDF3ED}" dt="2021-06-30T13:22:00.677" v="92" actId="26606"/>
          <ac:spMkLst>
            <pc:docMk/>
            <pc:sldMk cId="2058335902" sldId="256"/>
            <ac:spMk id="10" creationId="{E49CC64F-7275-4E33-961B-0C5CDC439875}"/>
          </ac:spMkLst>
        </pc:spChg>
        <pc:spChg chg="add del">
          <ac:chgData name="조 윤성" userId="d7a1808b6bb0b67b" providerId="LiveId" clId="{3BA1001F-5751-4941-90E8-EE9D86BDF3ED}" dt="2021-06-30T13:21:46.270" v="80" actId="26606"/>
          <ac:spMkLst>
            <pc:docMk/>
            <pc:sldMk cId="2058335902" sldId="256"/>
            <ac:spMk id="15" creationId="{6CCA5F87-1D1E-45CB-8D83-FC7EEFAD9935}"/>
          </ac:spMkLst>
        </pc:spChg>
        <pc:spChg chg="add del">
          <ac:chgData name="조 윤성" userId="d7a1808b6bb0b67b" providerId="LiveId" clId="{3BA1001F-5751-4941-90E8-EE9D86BDF3ED}" dt="2021-06-30T13:21:46.270" v="80" actId="26606"/>
          <ac:spMkLst>
            <pc:docMk/>
            <pc:sldMk cId="2058335902" sldId="256"/>
            <ac:spMk id="17" creationId="{7CCFC2C6-6238-4A2F-93DE-2ADF74AF635E}"/>
          </ac:spMkLst>
        </pc:spChg>
        <pc:spChg chg="add del">
          <ac:chgData name="조 윤성" userId="d7a1808b6bb0b67b" providerId="LiveId" clId="{3BA1001F-5751-4941-90E8-EE9D86BDF3ED}" dt="2021-06-30T13:21:46.270" v="80" actId="26606"/>
          <ac:spMkLst>
            <pc:docMk/>
            <pc:sldMk cId="2058335902" sldId="256"/>
            <ac:spMk id="19" creationId="{AF2F604E-43BE-4DC3-B983-E071523364F8}"/>
          </ac:spMkLst>
        </pc:spChg>
        <pc:spChg chg="add del">
          <ac:chgData name="조 윤성" userId="d7a1808b6bb0b67b" providerId="LiveId" clId="{3BA1001F-5751-4941-90E8-EE9D86BDF3ED}" dt="2021-06-30T13:21:46.270" v="80" actId="26606"/>
          <ac:spMkLst>
            <pc:docMk/>
            <pc:sldMk cId="2058335902" sldId="256"/>
            <ac:spMk id="21" creationId="{08C9B587-E65E-4B52-B37C-ABEBB6E87928}"/>
          </ac:spMkLst>
        </pc:spChg>
        <pc:spChg chg="add del">
          <ac:chgData name="조 윤성" userId="d7a1808b6bb0b67b" providerId="LiveId" clId="{3BA1001F-5751-4941-90E8-EE9D86BDF3ED}" dt="2021-06-30T13:21:47.203" v="82" actId="26606"/>
          <ac:spMkLst>
            <pc:docMk/>
            <pc:sldMk cId="2058335902" sldId="256"/>
            <ac:spMk id="23" creationId="{2CAD20A5-B9BF-4C29-B1C0-882CF36B433A}"/>
          </ac:spMkLst>
        </pc:spChg>
        <pc:spChg chg="add del">
          <ac:chgData name="조 윤성" userId="d7a1808b6bb0b67b" providerId="LiveId" clId="{3BA1001F-5751-4941-90E8-EE9D86BDF3ED}" dt="2021-06-30T13:21:47.203" v="82" actId="26606"/>
          <ac:spMkLst>
            <pc:docMk/>
            <pc:sldMk cId="2058335902" sldId="256"/>
            <ac:spMk id="24" creationId="{7283847B-B7B4-4D47-875A-C45ADEF4C2C9}"/>
          </ac:spMkLst>
        </pc:spChg>
        <pc:spChg chg="add del">
          <ac:chgData name="조 윤성" userId="d7a1808b6bb0b67b" providerId="LiveId" clId="{3BA1001F-5751-4941-90E8-EE9D86BDF3ED}" dt="2021-06-30T13:21:56.517" v="85" actId="26606"/>
          <ac:spMkLst>
            <pc:docMk/>
            <pc:sldMk cId="2058335902" sldId="256"/>
            <ac:spMk id="26" creationId="{6CCA5F87-1D1E-45CB-8D83-FC7EEFAD9935}"/>
          </ac:spMkLst>
        </pc:spChg>
        <pc:spChg chg="add del">
          <ac:chgData name="조 윤성" userId="d7a1808b6bb0b67b" providerId="LiveId" clId="{3BA1001F-5751-4941-90E8-EE9D86BDF3ED}" dt="2021-06-30T13:21:56.517" v="85" actId="26606"/>
          <ac:spMkLst>
            <pc:docMk/>
            <pc:sldMk cId="2058335902" sldId="256"/>
            <ac:spMk id="27" creationId="{7CCFC2C6-6238-4A2F-93DE-2ADF74AF635E}"/>
          </ac:spMkLst>
        </pc:spChg>
        <pc:spChg chg="add del">
          <ac:chgData name="조 윤성" userId="d7a1808b6bb0b67b" providerId="LiveId" clId="{3BA1001F-5751-4941-90E8-EE9D86BDF3ED}" dt="2021-06-30T13:21:56.517" v="85" actId="26606"/>
          <ac:spMkLst>
            <pc:docMk/>
            <pc:sldMk cId="2058335902" sldId="256"/>
            <ac:spMk id="28" creationId="{AF2F604E-43BE-4DC3-B983-E071523364F8}"/>
          </ac:spMkLst>
        </pc:spChg>
        <pc:spChg chg="add del">
          <ac:chgData name="조 윤성" userId="d7a1808b6bb0b67b" providerId="LiveId" clId="{3BA1001F-5751-4941-90E8-EE9D86BDF3ED}" dt="2021-06-30T13:21:56.517" v="85" actId="26606"/>
          <ac:spMkLst>
            <pc:docMk/>
            <pc:sldMk cId="2058335902" sldId="256"/>
            <ac:spMk id="29" creationId="{08C9B587-E65E-4B52-B37C-ABEBB6E87928}"/>
          </ac:spMkLst>
        </pc:spChg>
        <pc:spChg chg="add del">
          <ac:chgData name="조 윤성" userId="d7a1808b6bb0b67b" providerId="LiveId" clId="{3BA1001F-5751-4941-90E8-EE9D86BDF3ED}" dt="2021-06-30T13:22:00.063" v="88" actId="26606"/>
          <ac:spMkLst>
            <pc:docMk/>
            <pc:sldMk cId="2058335902" sldId="256"/>
            <ac:spMk id="31" creationId="{87CC2527-562A-4F69-B487-4371E5B243E7}"/>
          </ac:spMkLst>
        </pc:spChg>
        <pc:spChg chg="add del">
          <ac:chgData name="조 윤성" userId="d7a1808b6bb0b67b" providerId="LiveId" clId="{3BA1001F-5751-4941-90E8-EE9D86BDF3ED}" dt="2021-06-30T13:22:00.671" v="91" actId="26606"/>
          <ac:spMkLst>
            <pc:docMk/>
            <pc:sldMk cId="2058335902" sldId="256"/>
            <ac:spMk id="34" creationId="{E91DC736-0EF8-4F87-9146-EBF1D2EE4D3D}"/>
          </ac:spMkLst>
        </pc:spChg>
        <pc:spChg chg="add del">
          <ac:chgData name="조 윤성" userId="d7a1808b6bb0b67b" providerId="LiveId" clId="{3BA1001F-5751-4941-90E8-EE9D86BDF3ED}" dt="2021-06-30T13:22:00.671" v="91" actId="26606"/>
          <ac:spMkLst>
            <pc:docMk/>
            <pc:sldMk cId="2058335902" sldId="256"/>
            <ac:spMk id="35" creationId="{097CD68E-23E3-4007-8847-CD0944C4F7BE}"/>
          </ac:spMkLst>
        </pc:spChg>
        <pc:spChg chg="add del">
          <ac:chgData name="조 윤성" userId="d7a1808b6bb0b67b" providerId="LiveId" clId="{3BA1001F-5751-4941-90E8-EE9D86BDF3ED}" dt="2021-06-30T13:22:00.671" v="91" actId="26606"/>
          <ac:spMkLst>
            <pc:docMk/>
            <pc:sldMk cId="2058335902" sldId="256"/>
            <ac:spMk id="36" creationId="{AF2F604E-43BE-4DC3-B983-E071523364F8}"/>
          </ac:spMkLst>
        </pc:spChg>
        <pc:spChg chg="add del">
          <ac:chgData name="조 윤성" userId="d7a1808b6bb0b67b" providerId="LiveId" clId="{3BA1001F-5751-4941-90E8-EE9D86BDF3ED}" dt="2021-06-30T13:22:00.671" v="91" actId="26606"/>
          <ac:spMkLst>
            <pc:docMk/>
            <pc:sldMk cId="2058335902" sldId="256"/>
            <ac:spMk id="37" creationId="{08C9B587-E65E-4B52-B37C-ABEBB6E87928}"/>
          </ac:spMkLst>
        </pc:spChg>
        <pc:spChg chg="add del">
          <ac:chgData name="조 윤성" userId="d7a1808b6bb0b67b" providerId="LiveId" clId="{3BA1001F-5751-4941-90E8-EE9D86BDF3ED}" dt="2021-06-30T13:23:38.868" v="215" actId="26606"/>
          <ac:spMkLst>
            <pc:docMk/>
            <pc:sldMk cId="2058335902" sldId="256"/>
            <ac:spMk id="39" creationId="{ECC07320-C2CA-4E29-8481-9D9E143C7788}"/>
          </ac:spMkLst>
        </pc:spChg>
        <pc:spChg chg="add del">
          <ac:chgData name="조 윤성" userId="d7a1808b6bb0b67b" providerId="LiveId" clId="{3BA1001F-5751-4941-90E8-EE9D86BDF3ED}" dt="2021-06-30T13:24:54.365" v="224" actId="26606"/>
          <ac:spMkLst>
            <pc:docMk/>
            <pc:sldMk cId="2058335902" sldId="256"/>
            <ac:spMk id="44" creationId="{ECC07320-C2CA-4E29-8481-9D9E143C7788}"/>
          </ac:spMkLst>
        </pc:spChg>
        <pc:spChg chg="add del">
          <ac:chgData name="조 윤성" userId="d7a1808b6bb0b67b" providerId="LiveId" clId="{3BA1001F-5751-4941-90E8-EE9D86BDF3ED}" dt="2021-06-30T13:24:46.444" v="221" actId="26606"/>
          <ac:spMkLst>
            <pc:docMk/>
            <pc:sldMk cId="2058335902" sldId="256"/>
            <ac:spMk id="49" creationId="{2CAD20A5-B9BF-4C29-B1C0-882CF36B433A}"/>
          </ac:spMkLst>
        </pc:spChg>
        <pc:spChg chg="add del">
          <ac:chgData name="조 윤성" userId="d7a1808b6bb0b67b" providerId="LiveId" clId="{3BA1001F-5751-4941-90E8-EE9D86BDF3ED}" dt="2021-06-30T13:24:46.444" v="221" actId="26606"/>
          <ac:spMkLst>
            <pc:docMk/>
            <pc:sldMk cId="2058335902" sldId="256"/>
            <ac:spMk id="51" creationId="{7283847B-B7B4-4D47-875A-C45ADEF4C2C9}"/>
          </ac:spMkLst>
        </pc:spChg>
        <pc:spChg chg="add del">
          <ac:chgData name="조 윤성" userId="d7a1808b6bb0b67b" providerId="LiveId" clId="{3BA1001F-5751-4941-90E8-EE9D86BDF3ED}" dt="2021-06-30T13:24:54.360" v="223" actId="26606"/>
          <ac:spMkLst>
            <pc:docMk/>
            <pc:sldMk cId="2058335902" sldId="256"/>
            <ac:spMk id="53" creationId="{AF2F604E-43BE-4DC3-B983-E071523364F8}"/>
          </ac:spMkLst>
        </pc:spChg>
        <pc:spChg chg="add del">
          <ac:chgData name="조 윤성" userId="d7a1808b6bb0b67b" providerId="LiveId" clId="{3BA1001F-5751-4941-90E8-EE9D86BDF3ED}" dt="2021-06-30T13:24:54.360" v="223" actId="26606"/>
          <ac:spMkLst>
            <pc:docMk/>
            <pc:sldMk cId="2058335902" sldId="256"/>
            <ac:spMk id="54" creationId="{0671A8AE-40A1-4631-A6B8-581AFF065482}"/>
          </ac:spMkLst>
        </pc:spChg>
        <pc:spChg chg="add del">
          <ac:chgData name="조 윤성" userId="d7a1808b6bb0b67b" providerId="LiveId" clId="{3BA1001F-5751-4941-90E8-EE9D86BDF3ED}" dt="2021-06-30T13:24:54.360" v="223" actId="26606"/>
          <ac:spMkLst>
            <pc:docMk/>
            <pc:sldMk cId="2058335902" sldId="256"/>
            <ac:spMk id="55" creationId="{08C9B587-E65E-4B52-B37C-ABEBB6E87928}"/>
          </ac:spMkLst>
        </pc:spChg>
        <pc:spChg chg="add del">
          <ac:chgData name="조 윤성" userId="d7a1808b6bb0b67b" providerId="LiveId" clId="{3BA1001F-5751-4941-90E8-EE9D86BDF3ED}" dt="2021-06-30T13:24:54.360" v="223" actId="26606"/>
          <ac:spMkLst>
            <pc:docMk/>
            <pc:sldMk cId="2058335902" sldId="256"/>
            <ac:spMk id="56" creationId="{AB58EF07-17C2-48CF-ABB0-EEF1F17CB8F0}"/>
          </ac:spMkLst>
        </pc:spChg>
        <pc:spChg chg="add">
          <ac:chgData name="조 윤성" userId="d7a1808b6bb0b67b" providerId="LiveId" clId="{3BA1001F-5751-4941-90E8-EE9D86BDF3ED}" dt="2021-06-30T13:24:54.365" v="224" actId="26606"/>
          <ac:spMkLst>
            <pc:docMk/>
            <pc:sldMk cId="2058335902" sldId="256"/>
            <ac:spMk id="58" creationId="{E49CC64F-7275-4E33-961B-0C5CDC439875}"/>
          </ac:spMkLst>
        </pc:spChg>
        <pc:picChg chg="mod ord">
          <ac:chgData name="조 윤성" userId="d7a1808b6bb0b67b" providerId="LiveId" clId="{3BA1001F-5751-4941-90E8-EE9D86BDF3ED}" dt="2021-06-30T13:24:54.365" v="224" actId="26606"/>
          <ac:picMkLst>
            <pc:docMk/>
            <pc:sldMk cId="2058335902" sldId="256"/>
            <ac:picMk id="5" creationId="{811B5B7C-29AA-410B-8272-5BDF8EF9C260}"/>
          </ac:picMkLst>
        </pc:picChg>
        <pc:cxnChg chg="add del">
          <ac:chgData name="조 윤성" userId="d7a1808b6bb0b67b" providerId="LiveId" clId="{3BA1001F-5751-4941-90E8-EE9D86BDF3ED}" dt="2021-06-30T13:22:00.063" v="88" actId="26606"/>
          <ac:cxnSpMkLst>
            <pc:docMk/>
            <pc:sldMk cId="2058335902" sldId="256"/>
            <ac:cxnSpMk id="32" creationId="{BCDAEC91-5BCE-4B55-9CC0-43EF94CB734B}"/>
          </ac:cxnSpMkLst>
        </pc:cxnChg>
      </pc:sldChg>
      <pc:sldChg chg="addSp delSp modSp mod setBg modClrScheme addAnim modAnim chgLayout">
        <pc:chgData name="조 윤성" userId="d7a1808b6bb0b67b" providerId="LiveId" clId="{3BA1001F-5751-4941-90E8-EE9D86BDF3ED}" dt="2021-06-30T13:42:09.505" v="656" actId="1076"/>
        <pc:sldMkLst>
          <pc:docMk/>
          <pc:sldMk cId="64427297" sldId="257"/>
        </pc:sldMkLst>
        <pc:spChg chg="add del mod ord">
          <ac:chgData name="조 윤성" userId="d7a1808b6bb0b67b" providerId="LiveId" clId="{3BA1001F-5751-4941-90E8-EE9D86BDF3ED}" dt="2021-06-30T13:27:50.971" v="263" actId="21"/>
          <ac:spMkLst>
            <pc:docMk/>
            <pc:sldMk cId="64427297" sldId="257"/>
            <ac:spMk id="2" creationId="{0A7B7CC0-E61A-4F74-903A-D9642B19FD52}"/>
          </ac:spMkLst>
        </pc:spChg>
        <pc:spChg chg="add mod ord">
          <ac:chgData name="조 윤성" userId="d7a1808b6bb0b67b" providerId="LiveId" clId="{3BA1001F-5751-4941-90E8-EE9D86BDF3ED}" dt="2021-06-30T13:42:09.505" v="656" actId="1076"/>
          <ac:spMkLst>
            <pc:docMk/>
            <pc:sldMk cId="64427297" sldId="257"/>
            <ac:spMk id="3" creationId="{D68CC18A-6512-4E14-8E0B-66167776DF2A}"/>
          </ac:spMkLst>
        </pc:spChg>
        <pc:spChg chg="add del">
          <ac:chgData name="조 윤성" userId="d7a1808b6bb0b67b" providerId="LiveId" clId="{3BA1001F-5751-4941-90E8-EE9D86BDF3ED}" dt="2021-06-30T13:41:26.353" v="646" actId="26606"/>
          <ac:spMkLst>
            <pc:docMk/>
            <pc:sldMk cId="64427297" sldId="257"/>
            <ac:spMk id="22" creationId="{DC35A348-C5D6-4112-9FDD-93A493B010B5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31" creationId="{7E734232-46A8-4884-9A59-B7E3BA4BC313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33" creationId="{D346B8D2-3218-41A5-B817-9ABFB108C6DA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35" creationId="{51E014CA-4279-4E70-AC56-0BBEBF92C298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37" creationId="{28B3DCF8-9D1E-4907-B1EC-98D11BC16F55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39" creationId="{88D6B9EF-FF47-487C-8B82-F9F2B9A54AD6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41" creationId="{5717D090-7948-433A-AED2-EA1A98E6F0B3}"/>
          </ac:spMkLst>
        </pc:spChg>
        <pc:spChg chg="add del">
          <ac:chgData name="조 윤성" userId="d7a1808b6bb0b67b" providerId="LiveId" clId="{3BA1001F-5751-4941-90E8-EE9D86BDF3ED}" dt="2021-06-30T13:41:26.342" v="645" actId="26606"/>
          <ac:spMkLst>
            <pc:docMk/>
            <pc:sldMk cId="64427297" sldId="257"/>
            <ac:spMk id="43" creationId="{D618C3E8-8260-4E23-8BA1-C2C3E80BEF9F}"/>
          </ac:spMkLst>
        </pc:spChg>
        <pc:spChg chg="add">
          <ac:chgData name="조 윤성" userId="d7a1808b6bb0b67b" providerId="LiveId" clId="{3BA1001F-5751-4941-90E8-EE9D86BDF3ED}" dt="2021-06-30T13:41:26.353" v="646" actId="26606"/>
          <ac:spMkLst>
            <pc:docMk/>
            <pc:sldMk cId="64427297" sldId="257"/>
            <ac:spMk id="45" creationId="{DC35A348-C5D6-4112-9FDD-93A493B010B5}"/>
          </ac:spMkLst>
        </pc:spChg>
        <pc:grpChg chg="add del">
          <ac:chgData name="조 윤성" userId="d7a1808b6bb0b67b" providerId="LiveId" clId="{3BA1001F-5751-4941-90E8-EE9D86BDF3ED}" dt="2021-06-30T13:41:26.353" v="646" actId="26606"/>
          <ac:grpSpMkLst>
            <pc:docMk/>
            <pc:sldMk cId="64427297" sldId="257"/>
            <ac:grpSpMk id="24" creationId="{AC0B7807-0C83-4963-821A-69B172722E49}"/>
          </ac:grpSpMkLst>
        </pc:grpChg>
        <pc:grpChg chg="add">
          <ac:chgData name="조 윤성" userId="d7a1808b6bb0b67b" providerId="LiveId" clId="{3BA1001F-5751-4941-90E8-EE9D86BDF3ED}" dt="2021-06-30T13:41:26.353" v="646" actId="26606"/>
          <ac:grpSpMkLst>
            <pc:docMk/>
            <pc:sldMk cId="64427297" sldId="257"/>
            <ac:grpSpMk id="46" creationId="{AC0B7807-0C83-4963-821A-69B172722E49}"/>
          </ac:grpSpMkLst>
        </pc:grpChg>
        <pc:picChg chg="mod ord">
          <ac:chgData name="조 윤성" userId="d7a1808b6bb0b67b" providerId="LiveId" clId="{3BA1001F-5751-4941-90E8-EE9D86BDF3ED}" dt="2021-06-30T13:41:26.342" v="645" actId="26606"/>
          <ac:picMkLst>
            <pc:docMk/>
            <pc:sldMk cId="64427297" sldId="257"/>
            <ac:picMk id="13" creationId="{B8DF5BDB-1BC9-4FD5-8800-727C80A75C19}"/>
          </ac:picMkLst>
        </pc:picChg>
        <pc:picChg chg="mod ord">
          <ac:chgData name="조 윤성" userId="d7a1808b6bb0b67b" providerId="LiveId" clId="{3BA1001F-5751-4941-90E8-EE9D86BDF3ED}" dt="2021-06-30T13:41:26.342" v="645" actId="26606"/>
          <ac:picMkLst>
            <pc:docMk/>
            <pc:sldMk cId="64427297" sldId="257"/>
            <ac:picMk id="15" creationId="{6906A9DB-D703-4F65-A3F8-FEE4395B943C}"/>
          </ac:picMkLst>
        </pc:picChg>
        <pc:picChg chg="mod">
          <ac:chgData name="조 윤성" userId="d7a1808b6bb0b67b" providerId="LiveId" clId="{3BA1001F-5751-4941-90E8-EE9D86BDF3ED}" dt="2021-06-30T13:41:26.342" v="645" actId="26606"/>
          <ac:picMkLst>
            <pc:docMk/>
            <pc:sldMk cId="64427297" sldId="257"/>
            <ac:picMk id="17" creationId="{8537757D-7BF1-4C42-A27A-695636684F8C}"/>
          </ac:picMkLst>
        </pc:picChg>
      </pc:sldChg>
      <pc:sldChg chg="addSp delSp modSp mod setBg addAnim setClrOvrMap">
        <pc:chgData name="조 윤성" userId="d7a1808b6bb0b67b" providerId="LiveId" clId="{3BA1001F-5751-4941-90E8-EE9D86BDF3ED}" dt="2021-06-30T13:41:58.580" v="654" actId="1076"/>
        <pc:sldMkLst>
          <pc:docMk/>
          <pc:sldMk cId="286927770" sldId="258"/>
        </pc:sldMkLst>
        <pc:spChg chg="mod">
          <ac:chgData name="조 윤성" userId="d7a1808b6bb0b67b" providerId="LiveId" clId="{3BA1001F-5751-4941-90E8-EE9D86BDF3ED}" dt="2021-06-30T13:41:58.580" v="654" actId="1076"/>
          <ac:spMkLst>
            <pc:docMk/>
            <pc:sldMk cId="286927770" sldId="258"/>
            <ac:spMk id="2" creationId="{11A87D36-7DDE-42A0-B92F-FA7E2525328E}"/>
          </ac:spMkLst>
        </pc:spChg>
        <pc:spChg chg="add del">
          <ac:chgData name="조 윤성" userId="d7a1808b6bb0b67b" providerId="LiveId" clId="{3BA1001F-5751-4941-90E8-EE9D86BDF3ED}" dt="2021-06-30T13:40:01.709" v="637" actId="26606"/>
          <ac:spMkLst>
            <pc:docMk/>
            <pc:sldMk cId="286927770" sldId="258"/>
            <ac:spMk id="30" creationId="{C9044227-071D-4831-94D0-C92D4840BA96}"/>
          </ac:spMkLst>
        </pc:spChg>
        <pc:spChg chg="add del">
          <ac:chgData name="조 윤성" userId="d7a1808b6bb0b67b" providerId="LiveId" clId="{3BA1001F-5751-4941-90E8-EE9D86BDF3ED}" dt="2021-06-30T13:40:58.131" v="641" actId="26606"/>
          <ac:spMkLst>
            <pc:docMk/>
            <pc:sldMk cId="286927770" sldId="258"/>
            <ac:spMk id="34" creationId="{5E10DA6E-C3FF-4539-BF84-4775BB7EC422}"/>
          </ac:spMkLst>
        </pc:spChg>
        <pc:spChg chg="add del">
          <ac:chgData name="조 윤성" userId="d7a1808b6bb0b67b" providerId="LiveId" clId="{3BA1001F-5751-4941-90E8-EE9D86BDF3ED}" dt="2021-06-30T13:40:56.588" v="639" actId="26606"/>
          <ac:spMkLst>
            <pc:docMk/>
            <pc:sldMk cId="286927770" sldId="258"/>
            <ac:spMk id="40" creationId="{AC82B280-00FD-4A31-BB31-606C25B3180A}"/>
          </ac:spMkLst>
        </pc:spChg>
        <pc:spChg chg="add del">
          <ac:chgData name="조 윤성" userId="d7a1808b6bb0b67b" providerId="LiveId" clId="{3BA1001F-5751-4941-90E8-EE9D86BDF3ED}" dt="2021-06-30T13:40:58.131" v="641" actId="26606"/>
          <ac:spMkLst>
            <pc:docMk/>
            <pc:sldMk cId="286927770" sldId="258"/>
            <ac:spMk id="43" creationId="{83FA766D-3260-4E0A-9E7F-A2C93DFF1932}"/>
          </ac:spMkLst>
        </pc:spChg>
        <pc:spChg chg="add del">
          <ac:chgData name="조 윤성" userId="d7a1808b6bb0b67b" providerId="LiveId" clId="{3BA1001F-5751-4941-90E8-EE9D86BDF3ED}" dt="2021-06-30T13:40:58.131" v="641" actId="26606"/>
          <ac:spMkLst>
            <pc:docMk/>
            <pc:sldMk cId="286927770" sldId="258"/>
            <ac:spMk id="44" creationId="{CB435A06-5FFD-4CF8-BE06-3796EC42003A}"/>
          </ac:spMkLst>
        </pc:spChg>
        <pc:grpChg chg="add del">
          <ac:chgData name="조 윤성" userId="d7a1808b6bb0b67b" providerId="LiveId" clId="{3BA1001F-5751-4941-90E8-EE9D86BDF3ED}" dt="2021-06-30T13:40:01.709" v="637" actId="26606"/>
          <ac:grpSpMkLst>
            <pc:docMk/>
            <pc:sldMk cId="286927770" sldId="258"/>
            <ac:grpSpMk id="32" creationId="{C27F758D-B23C-459E-AD21-6621782C7268}"/>
          </ac:grpSpMkLst>
        </pc:grpChg>
        <pc:grpChg chg="add del">
          <ac:chgData name="조 윤성" userId="d7a1808b6bb0b67b" providerId="LiveId" clId="{3BA1001F-5751-4941-90E8-EE9D86BDF3ED}" dt="2021-06-30T13:40:01.709" v="637" actId="26606"/>
          <ac:grpSpMkLst>
            <pc:docMk/>
            <pc:sldMk cId="286927770" sldId="258"/>
            <ac:grpSpMk id="36" creationId="{57B65906-47BE-4CEA-9E50-301890FFE478}"/>
          </ac:grpSpMkLst>
        </pc:grpChg>
        <pc:picChg chg="mod ord">
          <ac:chgData name="조 윤성" userId="d7a1808b6bb0b67b" providerId="LiveId" clId="{3BA1001F-5751-4941-90E8-EE9D86BDF3ED}" dt="2021-06-30T13:40:58.136" v="642" actId="26606"/>
          <ac:picMkLst>
            <pc:docMk/>
            <pc:sldMk cId="286927770" sldId="258"/>
            <ac:picMk id="7" creationId="{DCD2DE80-9597-4DC7-82F1-7EF0FF31E7E5}"/>
          </ac:picMkLst>
        </pc:picChg>
        <pc:picChg chg="mod ord">
          <ac:chgData name="조 윤성" userId="d7a1808b6bb0b67b" providerId="LiveId" clId="{3BA1001F-5751-4941-90E8-EE9D86BDF3ED}" dt="2021-06-30T13:40:58.136" v="642" actId="26606"/>
          <ac:picMkLst>
            <pc:docMk/>
            <pc:sldMk cId="286927770" sldId="258"/>
            <ac:picMk id="9" creationId="{B5F47617-283E-4351-B781-5D3136B826F8}"/>
          </ac:picMkLst>
        </pc:picChg>
        <pc:picChg chg="mod">
          <ac:chgData name="조 윤성" userId="d7a1808b6bb0b67b" providerId="LiveId" clId="{3BA1001F-5751-4941-90E8-EE9D86BDF3ED}" dt="2021-06-30T13:40:58.136" v="642" actId="26606"/>
          <ac:picMkLst>
            <pc:docMk/>
            <pc:sldMk cId="286927770" sldId="258"/>
            <ac:picMk id="15" creationId="{ACB41893-A6AE-46F1-B0B8-5939CD67298A}"/>
          </ac:picMkLst>
        </pc:picChg>
        <pc:cxnChg chg="add del">
          <ac:chgData name="조 윤성" userId="d7a1808b6bb0b67b" providerId="LiveId" clId="{3BA1001F-5751-4941-90E8-EE9D86BDF3ED}" dt="2021-06-30T13:39:53.328" v="635" actId="26606"/>
          <ac:cxnSpMkLst>
            <pc:docMk/>
            <pc:sldMk cId="286927770" sldId="258"/>
            <ac:cxnSpMk id="20" creationId="{8104B500-9EAF-4B67-BAED-5982B5D7BF68}"/>
          </ac:cxnSpMkLst>
        </pc:cxnChg>
        <pc:cxnChg chg="add del">
          <ac:chgData name="조 윤성" userId="d7a1808b6bb0b67b" providerId="LiveId" clId="{3BA1001F-5751-4941-90E8-EE9D86BDF3ED}" dt="2021-06-30T13:40:58.136" v="642" actId="26606"/>
          <ac:cxnSpMkLst>
            <pc:docMk/>
            <pc:sldMk cId="286927770" sldId="258"/>
            <ac:cxnSpMk id="25" creationId="{8104B500-9EAF-4B67-BAED-5982B5D7BF68}"/>
          </ac:cxnSpMkLst>
        </pc:cxnChg>
        <pc:cxnChg chg="add del">
          <ac:chgData name="조 윤성" userId="d7a1808b6bb0b67b" providerId="LiveId" clId="{3BA1001F-5751-4941-90E8-EE9D86BDF3ED}" dt="2021-06-30T13:40:56.588" v="639" actId="26606"/>
          <ac:cxnSpMkLst>
            <pc:docMk/>
            <pc:sldMk cId="286927770" sldId="258"/>
            <ac:cxnSpMk id="41" creationId="{B86ECBEF-3554-46A2-9358-AB5420CE70C0}"/>
          </ac:cxnSpMkLst>
        </pc:cxnChg>
        <pc:cxnChg chg="add">
          <ac:chgData name="조 윤성" userId="d7a1808b6bb0b67b" providerId="LiveId" clId="{3BA1001F-5751-4941-90E8-EE9D86BDF3ED}" dt="2021-06-30T13:40:58.136" v="642" actId="26606"/>
          <ac:cxnSpMkLst>
            <pc:docMk/>
            <pc:sldMk cId="286927770" sldId="258"/>
            <ac:cxnSpMk id="46" creationId="{C800968E-0A99-46C4-A9B2-6A63AC66F4B0}"/>
          </ac:cxnSpMkLst>
        </pc:cxnChg>
        <pc:cxnChg chg="add">
          <ac:chgData name="조 윤성" userId="d7a1808b6bb0b67b" providerId="LiveId" clId="{3BA1001F-5751-4941-90E8-EE9D86BDF3ED}" dt="2021-06-30T13:40:58.136" v="642" actId="26606"/>
          <ac:cxnSpMkLst>
            <pc:docMk/>
            <pc:sldMk cId="286927770" sldId="258"/>
            <ac:cxnSpMk id="47" creationId="{0627B73E-D784-4780-AA33-DCDFE7DA16ED}"/>
          </ac:cxnSpMkLst>
        </pc:cxnChg>
        <pc:cxnChg chg="add">
          <ac:chgData name="조 윤성" userId="d7a1808b6bb0b67b" providerId="LiveId" clId="{3BA1001F-5751-4941-90E8-EE9D86BDF3ED}" dt="2021-06-30T13:40:58.136" v="642" actId="26606"/>
          <ac:cxnSpMkLst>
            <pc:docMk/>
            <pc:sldMk cId="286927770" sldId="258"/>
            <ac:cxnSpMk id="48" creationId="{EBAD6A72-88E8-42F7-88B9-CAF744536BE4}"/>
          </ac:cxnSpMkLst>
        </pc:cxnChg>
      </pc:sldChg>
    </pc:docChg>
  </pc:docChgLst>
  <pc:docChgLst>
    <pc:chgData name="조 윤성" userId="d7a1808b6bb0b67b" providerId="LiveId" clId="{6287DA8D-DADB-4BDB-B849-5C484380E9B0}"/>
    <pc:docChg chg="undo custSel delSld modSld delMainMaster">
      <pc:chgData name="조 윤성" userId="d7a1808b6bb0b67b" providerId="LiveId" clId="{6287DA8D-DADB-4BDB-B849-5C484380E9B0}" dt="2022-10-28T07:47:54.749" v="803" actId="20577"/>
      <pc:docMkLst>
        <pc:docMk/>
      </pc:docMkLst>
      <pc:sldChg chg="addSp delSp modSp mod delDesignElem">
        <pc:chgData name="조 윤성" userId="d7a1808b6bb0b67b" providerId="LiveId" clId="{6287DA8D-DADB-4BDB-B849-5C484380E9B0}" dt="2022-10-28T07:47:54.749" v="803" actId="20577"/>
        <pc:sldMkLst>
          <pc:docMk/>
          <pc:sldMk cId="2058335902" sldId="256"/>
        </pc:sldMkLst>
        <pc:spChg chg="mod">
          <ac:chgData name="조 윤성" userId="d7a1808b6bb0b67b" providerId="LiveId" clId="{6287DA8D-DADB-4BDB-B849-5C484380E9B0}" dt="2022-10-28T07:47:54.749" v="803" actId="20577"/>
          <ac:spMkLst>
            <pc:docMk/>
            <pc:sldMk cId="2058335902" sldId="256"/>
            <ac:spMk id="2" creationId="{4B904181-5044-49A2-91E1-DC0913CDB4F2}"/>
          </ac:spMkLst>
        </pc:spChg>
        <pc:spChg chg="mod">
          <ac:chgData name="조 윤성" userId="d7a1808b6bb0b67b" providerId="LiveId" clId="{6287DA8D-DADB-4BDB-B849-5C484380E9B0}" dt="2022-10-08T14:25:33.418" v="707" actId="115"/>
          <ac:spMkLst>
            <pc:docMk/>
            <pc:sldMk cId="2058335902" sldId="256"/>
            <ac:spMk id="3" creationId="{E45663BD-865D-405A-8A9A-7F2279C6C6BD}"/>
          </ac:spMkLst>
        </pc:spChg>
        <pc:spChg chg="mod ord">
          <ac:chgData name="조 윤성" userId="d7a1808b6bb0b67b" providerId="LiveId" clId="{6287DA8D-DADB-4BDB-B849-5C484380E9B0}" dt="2022-10-08T14:13:39.764" v="429" actId="26606"/>
          <ac:spMkLst>
            <pc:docMk/>
            <pc:sldMk cId="2058335902" sldId="256"/>
            <ac:spMk id="7" creationId="{98B41EE4-A67C-4358-899A-0D41CD9600C8}"/>
          </ac:spMkLst>
        </pc:spChg>
        <pc:spChg chg="add del">
          <ac:chgData name="조 윤성" userId="d7a1808b6bb0b67b" providerId="LiveId" clId="{6287DA8D-DADB-4BDB-B849-5C484380E9B0}" dt="2022-10-08T14:16:29.167" v="589"/>
          <ac:spMkLst>
            <pc:docMk/>
            <pc:sldMk cId="2058335902" sldId="256"/>
            <ac:spMk id="9" creationId="{ECC07320-C2CA-4E29-8481-9D9E143C7788}"/>
          </ac:spMkLst>
        </pc:spChg>
        <pc:spChg chg="add del">
          <ac:chgData name="조 윤성" userId="d7a1808b6bb0b67b" providerId="LiveId" clId="{6287DA8D-DADB-4BDB-B849-5C484380E9B0}" dt="2022-10-08T14:16:29.167" v="589"/>
          <ac:spMkLst>
            <pc:docMk/>
            <pc:sldMk cId="2058335902" sldId="256"/>
            <ac:spMk id="11" creationId="{178FB36B-5BFE-42CA-BC60-1115E0D95EEC}"/>
          </ac:spMkLst>
        </pc:spChg>
        <pc:spChg chg="add del">
          <ac:chgData name="조 윤성" userId="d7a1808b6bb0b67b" providerId="LiveId" clId="{6287DA8D-DADB-4BDB-B849-5C484380E9B0}" dt="2022-08-07T14:32:44.510" v="41"/>
          <ac:spMkLst>
            <pc:docMk/>
            <pc:sldMk cId="2058335902" sldId="256"/>
            <ac:spMk id="12" creationId="{E91DC736-0EF8-4F87-9146-EBF1D2EE4D3D}"/>
          </ac:spMkLst>
        </pc:spChg>
        <pc:spChg chg="add del">
          <ac:chgData name="조 윤성" userId="d7a1808b6bb0b67b" providerId="LiveId" clId="{6287DA8D-DADB-4BDB-B849-5C484380E9B0}" dt="2022-10-08T14:07:54.005" v="60" actId="26606"/>
          <ac:spMkLst>
            <pc:docMk/>
            <pc:sldMk cId="2058335902" sldId="256"/>
            <ac:spMk id="13" creationId="{E91DC736-0EF8-4F87-9146-EBF1D2EE4D3D}"/>
          </ac:spMkLst>
        </pc:spChg>
        <pc:spChg chg="add del">
          <ac:chgData name="조 윤성" userId="d7a1808b6bb0b67b" providerId="LiveId" clId="{6287DA8D-DADB-4BDB-B849-5C484380E9B0}" dt="2022-08-07T14:32:44.510" v="41"/>
          <ac:spMkLst>
            <pc:docMk/>
            <pc:sldMk cId="2058335902" sldId="256"/>
            <ac:spMk id="14" creationId="{097CD68E-23E3-4007-8847-CD0944C4F7BE}"/>
          </ac:spMkLst>
        </pc:spChg>
        <pc:spChg chg="add del">
          <ac:chgData name="조 윤성" userId="d7a1808b6bb0b67b" providerId="LiveId" clId="{6287DA8D-DADB-4BDB-B849-5C484380E9B0}" dt="2022-08-07T14:32:44.510" v="41"/>
          <ac:spMkLst>
            <pc:docMk/>
            <pc:sldMk cId="2058335902" sldId="256"/>
            <ac:spMk id="16" creationId="{AF2F604E-43BE-4DC3-B983-E071523364F8}"/>
          </ac:spMkLst>
        </pc:spChg>
        <pc:spChg chg="add del">
          <ac:chgData name="조 윤성" userId="d7a1808b6bb0b67b" providerId="LiveId" clId="{6287DA8D-DADB-4BDB-B849-5C484380E9B0}" dt="2022-08-07T14:32:44.510" v="41"/>
          <ac:spMkLst>
            <pc:docMk/>
            <pc:sldMk cId="2058335902" sldId="256"/>
            <ac:spMk id="18" creationId="{08C9B587-E65E-4B52-B37C-ABEBB6E87928}"/>
          </ac:spMkLst>
        </pc:spChg>
        <pc:spChg chg="add del">
          <ac:chgData name="조 윤성" userId="d7a1808b6bb0b67b" providerId="LiveId" clId="{6287DA8D-DADB-4BDB-B849-5C484380E9B0}" dt="2022-10-08T14:07:54.005" v="60" actId="26606"/>
          <ac:spMkLst>
            <pc:docMk/>
            <pc:sldMk cId="2058335902" sldId="256"/>
            <ac:spMk id="20" creationId="{AF2F604E-43BE-4DC3-B983-E071523364F8}"/>
          </ac:spMkLst>
        </pc:spChg>
        <pc:spChg chg="add del">
          <ac:chgData name="조 윤성" userId="d7a1808b6bb0b67b" providerId="LiveId" clId="{6287DA8D-DADB-4BDB-B849-5C484380E9B0}" dt="2022-10-08T14:07:54.005" v="60" actId="26606"/>
          <ac:spMkLst>
            <pc:docMk/>
            <pc:sldMk cId="2058335902" sldId="256"/>
            <ac:spMk id="22" creationId="{08C9B587-E65E-4B52-B37C-ABEBB6E87928}"/>
          </ac:spMkLst>
        </pc:spChg>
        <pc:spChg chg="add del">
          <ac:chgData name="조 윤성" userId="d7a1808b6bb0b67b" providerId="LiveId" clId="{6287DA8D-DADB-4BDB-B849-5C484380E9B0}" dt="2022-10-08T14:07:54.005" v="60" actId="26606"/>
          <ac:spMkLst>
            <pc:docMk/>
            <pc:sldMk cId="2058335902" sldId="256"/>
            <ac:spMk id="25" creationId="{097CD68E-23E3-4007-8847-CD0944C4F7BE}"/>
          </ac:spMkLst>
        </pc:spChg>
        <pc:spChg chg="add del">
          <ac:chgData name="조 윤성" userId="d7a1808b6bb0b67b" providerId="LiveId" clId="{6287DA8D-DADB-4BDB-B849-5C484380E9B0}" dt="2022-10-08T14:08:14.517" v="64" actId="26606"/>
          <ac:spMkLst>
            <pc:docMk/>
            <pc:sldMk cId="2058335902" sldId="256"/>
            <ac:spMk id="30" creationId="{E91DC736-0EF8-4F87-9146-EBF1D2EE4D3D}"/>
          </ac:spMkLst>
        </pc:spChg>
        <pc:spChg chg="add del">
          <ac:chgData name="조 윤성" userId="d7a1808b6bb0b67b" providerId="LiveId" clId="{6287DA8D-DADB-4BDB-B849-5C484380E9B0}" dt="2022-10-08T14:08:14.517" v="64" actId="26606"/>
          <ac:spMkLst>
            <pc:docMk/>
            <pc:sldMk cId="2058335902" sldId="256"/>
            <ac:spMk id="33" creationId="{097CD68E-23E3-4007-8847-CD0944C4F7BE}"/>
          </ac:spMkLst>
        </pc:spChg>
        <pc:spChg chg="add del">
          <ac:chgData name="조 윤성" userId="d7a1808b6bb0b67b" providerId="LiveId" clId="{6287DA8D-DADB-4BDB-B849-5C484380E9B0}" dt="2022-10-08T14:08:14.517" v="64" actId="26606"/>
          <ac:spMkLst>
            <pc:docMk/>
            <pc:sldMk cId="2058335902" sldId="256"/>
            <ac:spMk id="38" creationId="{AF2F604E-43BE-4DC3-B983-E071523364F8}"/>
          </ac:spMkLst>
        </pc:spChg>
        <pc:spChg chg="add del">
          <ac:chgData name="조 윤성" userId="d7a1808b6bb0b67b" providerId="LiveId" clId="{6287DA8D-DADB-4BDB-B849-5C484380E9B0}" dt="2022-10-08T14:08:14.517" v="64" actId="26606"/>
          <ac:spMkLst>
            <pc:docMk/>
            <pc:sldMk cId="2058335902" sldId="256"/>
            <ac:spMk id="40" creationId="{08C9B587-E65E-4B52-B37C-ABEBB6E87928}"/>
          </ac:spMkLst>
        </pc:spChg>
        <pc:spChg chg="add del">
          <ac:chgData name="조 윤성" userId="d7a1808b6bb0b67b" providerId="LiveId" clId="{6287DA8D-DADB-4BDB-B849-5C484380E9B0}" dt="2022-10-08T14:08:17.547" v="66" actId="26606"/>
          <ac:spMkLst>
            <pc:docMk/>
            <pc:sldMk cId="2058335902" sldId="256"/>
            <ac:spMk id="41" creationId="{E91DC736-0EF8-4F87-9146-EBF1D2EE4D3D}"/>
          </ac:spMkLst>
        </pc:spChg>
        <pc:spChg chg="add del">
          <ac:chgData name="조 윤성" userId="d7a1808b6bb0b67b" providerId="LiveId" clId="{6287DA8D-DADB-4BDB-B849-5C484380E9B0}" dt="2022-10-08T14:08:17.547" v="66" actId="26606"/>
          <ac:spMkLst>
            <pc:docMk/>
            <pc:sldMk cId="2058335902" sldId="256"/>
            <ac:spMk id="42" creationId="{097CD68E-23E3-4007-8847-CD0944C4F7BE}"/>
          </ac:spMkLst>
        </pc:spChg>
        <pc:spChg chg="add del">
          <ac:chgData name="조 윤성" userId="d7a1808b6bb0b67b" providerId="LiveId" clId="{6287DA8D-DADB-4BDB-B849-5C484380E9B0}" dt="2022-10-08T14:08:17.547" v="66" actId="26606"/>
          <ac:spMkLst>
            <pc:docMk/>
            <pc:sldMk cId="2058335902" sldId="256"/>
            <ac:spMk id="43" creationId="{AF2F604E-43BE-4DC3-B983-E071523364F8}"/>
          </ac:spMkLst>
        </pc:spChg>
        <pc:spChg chg="add del">
          <ac:chgData name="조 윤성" userId="d7a1808b6bb0b67b" providerId="LiveId" clId="{6287DA8D-DADB-4BDB-B849-5C484380E9B0}" dt="2022-10-08T14:08:17.547" v="66" actId="26606"/>
          <ac:spMkLst>
            <pc:docMk/>
            <pc:sldMk cId="2058335902" sldId="256"/>
            <ac:spMk id="45" creationId="{08C9B587-E65E-4B52-B37C-ABEBB6E87928}"/>
          </ac:spMkLst>
        </pc:spChg>
        <pc:spChg chg="add del">
          <ac:chgData name="조 윤성" userId="d7a1808b6bb0b67b" providerId="LiveId" clId="{6287DA8D-DADB-4BDB-B849-5C484380E9B0}" dt="2022-10-08T14:08:33.625" v="70" actId="26606"/>
          <ac:spMkLst>
            <pc:docMk/>
            <pc:sldMk cId="2058335902" sldId="256"/>
            <ac:spMk id="46" creationId="{E91DC736-0EF8-4F87-9146-EBF1D2EE4D3D}"/>
          </ac:spMkLst>
        </pc:spChg>
        <pc:spChg chg="add del">
          <ac:chgData name="조 윤성" userId="d7a1808b6bb0b67b" providerId="LiveId" clId="{6287DA8D-DADB-4BDB-B849-5C484380E9B0}" dt="2022-10-08T14:08:33.625" v="70" actId="26606"/>
          <ac:spMkLst>
            <pc:docMk/>
            <pc:sldMk cId="2058335902" sldId="256"/>
            <ac:spMk id="47" creationId="{097CD68E-23E3-4007-8847-CD0944C4F7BE}"/>
          </ac:spMkLst>
        </pc:spChg>
        <pc:spChg chg="add del">
          <ac:chgData name="조 윤성" userId="d7a1808b6bb0b67b" providerId="LiveId" clId="{6287DA8D-DADB-4BDB-B849-5C484380E9B0}" dt="2022-10-08T14:08:33.625" v="70" actId="26606"/>
          <ac:spMkLst>
            <pc:docMk/>
            <pc:sldMk cId="2058335902" sldId="256"/>
            <ac:spMk id="48" creationId="{AF2F604E-43BE-4DC3-B983-E071523364F8}"/>
          </ac:spMkLst>
        </pc:spChg>
        <pc:spChg chg="add del">
          <ac:chgData name="조 윤성" userId="d7a1808b6bb0b67b" providerId="LiveId" clId="{6287DA8D-DADB-4BDB-B849-5C484380E9B0}" dt="2022-10-08T14:08:33.625" v="70" actId="26606"/>
          <ac:spMkLst>
            <pc:docMk/>
            <pc:sldMk cId="2058335902" sldId="256"/>
            <ac:spMk id="50" creationId="{08C9B587-E65E-4B52-B37C-ABEBB6E87928}"/>
          </ac:spMkLst>
        </pc:spChg>
        <pc:spChg chg="add del">
          <ac:chgData name="조 윤성" userId="d7a1808b6bb0b67b" providerId="LiveId" clId="{6287DA8D-DADB-4BDB-B849-5C484380E9B0}" dt="2022-10-08T14:13:39.764" v="429" actId="26606"/>
          <ac:spMkLst>
            <pc:docMk/>
            <pc:sldMk cId="2058335902" sldId="256"/>
            <ac:spMk id="52" creationId="{7D9D36D6-2AC5-46A1-A849-4C82D5264A3A}"/>
          </ac:spMkLst>
        </pc:spChg>
        <pc:spChg chg="add del">
          <ac:chgData name="조 윤성" userId="d7a1808b6bb0b67b" providerId="LiveId" clId="{6287DA8D-DADB-4BDB-B849-5C484380E9B0}" dt="2022-10-08T14:14:05.663" v="431" actId="26606"/>
          <ac:spMkLst>
            <pc:docMk/>
            <pc:sldMk cId="2058335902" sldId="256"/>
            <ac:spMk id="57" creationId="{E91DC736-0EF8-4F87-9146-EBF1D2EE4D3D}"/>
          </ac:spMkLst>
        </pc:spChg>
        <pc:spChg chg="add del">
          <ac:chgData name="조 윤성" userId="d7a1808b6bb0b67b" providerId="LiveId" clId="{6287DA8D-DADB-4BDB-B849-5C484380E9B0}" dt="2022-10-08T14:14:05.663" v="431" actId="26606"/>
          <ac:spMkLst>
            <pc:docMk/>
            <pc:sldMk cId="2058335902" sldId="256"/>
            <ac:spMk id="59" creationId="{097CD68E-23E3-4007-8847-CD0944C4F7BE}"/>
          </ac:spMkLst>
        </pc:spChg>
        <pc:spChg chg="add del">
          <ac:chgData name="조 윤성" userId="d7a1808b6bb0b67b" providerId="LiveId" clId="{6287DA8D-DADB-4BDB-B849-5C484380E9B0}" dt="2022-10-08T14:14:05.663" v="431" actId="26606"/>
          <ac:spMkLst>
            <pc:docMk/>
            <pc:sldMk cId="2058335902" sldId="256"/>
            <ac:spMk id="60" creationId="{AF2F604E-43BE-4DC3-B983-E071523364F8}"/>
          </ac:spMkLst>
        </pc:spChg>
        <pc:spChg chg="add del">
          <ac:chgData name="조 윤성" userId="d7a1808b6bb0b67b" providerId="LiveId" clId="{6287DA8D-DADB-4BDB-B849-5C484380E9B0}" dt="2022-10-08T14:14:05.663" v="431" actId="26606"/>
          <ac:spMkLst>
            <pc:docMk/>
            <pc:sldMk cId="2058335902" sldId="256"/>
            <ac:spMk id="61" creationId="{08C9B587-E65E-4B52-B37C-ABEBB6E87928}"/>
          </ac:spMkLst>
        </pc:spChg>
        <pc:picChg chg="add mod ord">
          <ac:chgData name="조 윤성" userId="d7a1808b6bb0b67b" providerId="LiveId" clId="{6287DA8D-DADB-4BDB-B849-5C484380E9B0}" dt="2022-10-08T14:15:09.727" v="585" actId="29295"/>
          <ac:picMkLst>
            <pc:docMk/>
            <pc:sldMk cId="2058335902" sldId="256"/>
            <ac:picMk id="5" creationId="{24C4C057-0B20-3399-F1A7-95ACBA197640}"/>
          </ac:picMkLst>
        </pc:picChg>
        <pc:picChg chg="del mod">
          <ac:chgData name="조 윤성" userId="d7a1808b6bb0b67b" providerId="LiveId" clId="{6287DA8D-DADB-4BDB-B849-5C484380E9B0}" dt="2022-08-07T14:31:51.608" v="33" actId="478"/>
          <ac:picMkLst>
            <pc:docMk/>
            <pc:sldMk cId="2058335902" sldId="256"/>
            <ac:picMk id="5" creationId="{811B5B7C-29AA-410B-8272-5BDF8EF9C260}"/>
          </ac:picMkLst>
        </pc:picChg>
        <pc:picChg chg="add del mod ord">
          <ac:chgData name="조 윤성" userId="d7a1808b6bb0b67b" providerId="LiveId" clId="{6287DA8D-DADB-4BDB-B849-5C484380E9B0}" dt="2022-10-08T14:08:22.993" v="68" actId="478"/>
          <ac:picMkLst>
            <pc:docMk/>
            <pc:sldMk cId="2058335902" sldId="256"/>
            <ac:picMk id="6" creationId="{8AE3EC0E-82D6-C5F9-B40C-28C3BD9DD831}"/>
          </ac:picMkLst>
        </pc:picChg>
        <pc:picChg chg="add del mod">
          <ac:chgData name="조 윤성" userId="d7a1808b6bb0b67b" providerId="LiveId" clId="{6287DA8D-DADB-4BDB-B849-5C484380E9B0}" dt="2022-10-08T14:10:19.279" v="349" actId="478"/>
          <ac:picMkLst>
            <pc:docMk/>
            <pc:sldMk cId="2058335902" sldId="256"/>
            <ac:picMk id="10" creationId="{B50227C3-332C-AE79-2326-86AF59AA7C01}"/>
          </ac:picMkLst>
        </pc:picChg>
      </pc:sldChg>
      <pc:sldChg chg="addSp delSp modSp mod setBg setFolMasterObjs delDesignElem">
        <pc:chgData name="조 윤성" userId="d7a1808b6bb0b67b" providerId="LiveId" clId="{6287DA8D-DADB-4BDB-B849-5C484380E9B0}" dt="2022-10-28T07:45:11.383" v="745" actId="26606"/>
        <pc:sldMkLst>
          <pc:docMk/>
          <pc:sldMk cId="286927770" sldId="258"/>
        </pc:sldMkLst>
        <pc:spChg chg="del mod ord">
          <ac:chgData name="조 윤성" userId="d7a1808b6bb0b67b" providerId="LiveId" clId="{6287DA8D-DADB-4BDB-B849-5C484380E9B0}" dt="2022-10-27T05:46:25.768" v="720" actId="478"/>
          <ac:spMkLst>
            <pc:docMk/>
            <pc:sldMk cId="286927770" sldId="258"/>
            <ac:spMk id="12" creationId="{31C66559-A7D8-0607-4B7E-83EBF080DC7E}"/>
          </ac:spMkLst>
        </pc:spChg>
        <pc:spChg chg="add del">
          <ac:chgData name="조 윤성" userId="d7a1808b6bb0b67b" providerId="LiveId" clId="{6287DA8D-DADB-4BDB-B849-5C484380E9B0}" dt="2022-10-08T14:17:39.336" v="592"/>
          <ac:spMkLst>
            <pc:docMk/>
            <pc:sldMk cId="286927770" sldId="258"/>
            <ac:spMk id="14" creationId="{18FD74D4-C0F3-4E5B-9628-885593F0B528}"/>
          </ac:spMkLst>
        </pc:spChg>
        <pc:spChg chg="add del">
          <ac:chgData name="조 윤성" userId="d7a1808b6bb0b67b" providerId="LiveId" clId="{6287DA8D-DADB-4BDB-B849-5C484380E9B0}" dt="2022-10-08T14:17:39.336" v="592"/>
          <ac:spMkLst>
            <pc:docMk/>
            <pc:sldMk cId="286927770" sldId="258"/>
            <ac:spMk id="16" creationId="{B4540FEF-83D0-4AC0-B031-8BA3F765B3D0}"/>
          </ac:spMkLst>
        </pc:spChg>
        <pc:spChg chg="add del">
          <ac:chgData name="조 윤성" userId="d7a1808b6bb0b67b" providerId="LiveId" clId="{6287DA8D-DADB-4BDB-B849-5C484380E9B0}" dt="2022-10-08T14:12:02.743" v="364" actId="26606"/>
          <ac:spMkLst>
            <pc:docMk/>
            <pc:sldMk cId="286927770" sldId="258"/>
            <ac:spMk id="17" creationId="{55C01129-3453-464D-A870-ED71C6E89D60}"/>
          </ac:spMkLst>
        </pc:spChg>
        <pc:spChg chg="add del">
          <ac:chgData name="조 윤성" userId="d7a1808b6bb0b67b" providerId="LiveId" clId="{6287DA8D-DADB-4BDB-B849-5C484380E9B0}" dt="2022-10-08T14:12:02.743" v="364" actId="26606"/>
          <ac:spMkLst>
            <pc:docMk/>
            <pc:sldMk cId="286927770" sldId="258"/>
            <ac:spMk id="19" creationId="{9D2781A6-5C82-4764-B489-F9A599C0A7EB}"/>
          </ac:spMkLst>
        </pc:spChg>
        <pc:spChg chg="add del">
          <ac:chgData name="조 윤성" userId="d7a1808b6bb0b67b" providerId="LiveId" clId="{6287DA8D-DADB-4BDB-B849-5C484380E9B0}" dt="2022-10-08T14:12:02.736" v="363" actId="26606"/>
          <ac:spMkLst>
            <pc:docMk/>
            <pc:sldMk cId="286927770" sldId="258"/>
            <ac:spMk id="21" creationId="{21AC6A30-4F22-4C0F-B278-19C5B8A80C55}"/>
          </ac:spMkLst>
        </pc:spChg>
        <pc:spChg chg="add del">
          <ac:chgData name="조 윤성" userId="d7a1808b6bb0b67b" providerId="LiveId" clId="{6287DA8D-DADB-4BDB-B849-5C484380E9B0}" dt="2022-10-08T14:12:02.736" v="363" actId="26606"/>
          <ac:spMkLst>
            <pc:docMk/>
            <pc:sldMk cId="286927770" sldId="258"/>
            <ac:spMk id="22" creationId="{BB4335AD-65B1-44E4-90AF-264024FE4BD2}"/>
          </ac:spMkLst>
        </pc:spChg>
        <pc:spChg chg="add del">
          <ac:chgData name="조 윤성" userId="d7a1808b6bb0b67b" providerId="LiveId" clId="{6287DA8D-DADB-4BDB-B849-5C484380E9B0}" dt="2022-10-08T14:19:24.181" v="595"/>
          <ac:spMkLst>
            <pc:docMk/>
            <pc:sldMk cId="286927770" sldId="258"/>
            <ac:spMk id="23" creationId="{C0A1ED06-4733-4020-9C60-81D4D801408D}"/>
          </ac:spMkLst>
        </pc:spChg>
        <pc:spChg chg="add del">
          <ac:chgData name="조 윤성" userId="d7a1808b6bb0b67b" providerId="LiveId" clId="{6287DA8D-DADB-4BDB-B849-5C484380E9B0}" dt="2022-10-08T14:11:25.089" v="356" actId="26606"/>
          <ac:spMkLst>
            <pc:docMk/>
            <pc:sldMk cId="286927770" sldId="258"/>
            <ac:spMk id="24" creationId="{21AC6A30-4F22-4C0F-B278-19C5B8A80C55}"/>
          </ac:spMkLst>
        </pc:spChg>
        <pc:spChg chg="add del">
          <ac:chgData name="조 윤성" userId="d7a1808b6bb0b67b" providerId="LiveId" clId="{6287DA8D-DADB-4BDB-B849-5C484380E9B0}" dt="2022-10-08T14:11:25.089" v="356" actId="26606"/>
          <ac:spMkLst>
            <pc:docMk/>
            <pc:sldMk cId="286927770" sldId="258"/>
            <ac:spMk id="26" creationId="{BB4335AD-65B1-44E4-90AF-264024FE4BD2}"/>
          </ac:spMkLst>
        </pc:spChg>
        <pc:spChg chg="add del">
          <ac:chgData name="조 윤성" userId="d7a1808b6bb0b67b" providerId="LiveId" clId="{6287DA8D-DADB-4BDB-B849-5C484380E9B0}" dt="2022-10-08T14:16:29.167" v="589"/>
          <ac:spMkLst>
            <pc:docMk/>
            <pc:sldMk cId="286927770" sldId="258"/>
            <ac:spMk id="27" creationId="{55C01129-3453-464D-A870-ED71C6E89D60}"/>
          </ac:spMkLst>
        </pc:spChg>
        <pc:spChg chg="add del">
          <ac:chgData name="조 윤성" userId="d7a1808b6bb0b67b" providerId="LiveId" clId="{6287DA8D-DADB-4BDB-B849-5C484380E9B0}" dt="2022-10-08T14:16:29.167" v="589"/>
          <ac:spMkLst>
            <pc:docMk/>
            <pc:sldMk cId="286927770" sldId="258"/>
            <ac:spMk id="28" creationId="{9D2781A6-5C82-4764-B489-F9A599C0A7EB}"/>
          </ac:spMkLst>
        </pc:spChg>
        <pc:spChg chg="add del">
          <ac:chgData name="조 윤성" userId="d7a1808b6bb0b67b" providerId="LiveId" clId="{6287DA8D-DADB-4BDB-B849-5C484380E9B0}" dt="2022-10-08T14:19:24.181" v="595"/>
          <ac:spMkLst>
            <pc:docMk/>
            <pc:sldMk cId="286927770" sldId="258"/>
            <ac:spMk id="29" creationId="{B0CA3509-3AF9-45FE-93ED-57BB5D5E8E07}"/>
          </ac:spMkLst>
        </pc:spChg>
        <pc:spChg chg="add del">
          <ac:chgData name="조 윤성" userId="d7a1808b6bb0b67b" providerId="LiveId" clId="{6287DA8D-DADB-4BDB-B849-5C484380E9B0}" dt="2022-10-27T05:51:07.822" v="729" actId="26606"/>
          <ac:spMkLst>
            <pc:docMk/>
            <pc:sldMk cId="286927770" sldId="258"/>
            <ac:spMk id="31" creationId="{B3F59054-3394-4D87-8BD0-A28DCD47F1BC}"/>
          </ac:spMkLst>
        </pc:spChg>
        <pc:spChg chg="add del">
          <ac:chgData name="조 윤성" userId="d7a1808b6bb0b67b" providerId="LiveId" clId="{6287DA8D-DADB-4BDB-B849-5C484380E9B0}" dt="2022-10-27T05:51:07.822" v="729" actId="26606"/>
          <ac:spMkLst>
            <pc:docMk/>
            <pc:sldMk cId="286927770" sldId="258"/>
            <ac:spMk id="33" creationId="{2FE0ABA9-CAF1-4816-837D-5F28AAA08E0A}"/>
          </ac:spMkLst>
        </pc:spChg>
        <pc:spChg chg="add del">
          <ac:chgData name="조 윤성" userId="d7a1808b6bb0b67b" providerId="LiveId" clId="{6287DA8D-DADB-4BDB-B849-5C484380E9B0}" dt="2022-10-27T05:51:07.822" v="729" actId="26606"/>
          <ac:spMkLst>
            <pc:docMk/>
            <pc:sldMk cId="286927770" sldId="258"/>
            <ac:spMk id="35" creationId="{BC8B9C14-70F0-4F42-85FF-0DD3D5A585A5}"/>
          </ac:spMkLst>
        </pc:spChg>
        <pc:spChg chg="add del">
          <ac:chgData name="조 윤성" userId="d7a1808b6bb0b67b" providerId="LiveId" clId="{6287DA8D-DADB-4BDB-B849-5C484380E9B0}" dt="2022-10-27T05:51:07.822" v="729" actId="26606"/>
          <ac:spMkLst>
            <pc:docMk/>
            <pc:sldMk cId="286927770" sldId="258"/>
            <ac:spMk id="37" creationId="{98DE6C44-43F8-4DE4-AB81-66853FFEA09A}"/>
          </ac:spMkLst>
        </pc:spChg>
        <pc:spChg chg="add del">
          <ac:chgData name="조 윤성" userId="d7a1808b6bb0b67b" providerId="LiveId" clId="{6287DA8D-DADB-4BDB-B849-5C484380E9B0}" dt="2022-10-27T05:51:07.822" v="729" actId="26606"/>
          <ac:spMkLst>
            <pc:docMk/>
            <pc:sldMk cId="286927770" sldId="258"/>
            <ac:spMk id="38" creationId="{2409529B-9B56-4F10-BE4D-F934DB89E57E}"/>
          </ac:spMkLst>
        </pc:spChg>
        <pc:spChg chg="add del">
          <ac:chgData name="조 윤성" userId="d7a1808b6bb0b67b" providerId="LiveId" clId="{6287DA8D-DADB-4BDB-B849-5C484380E9B0}" dt="2022-10-28T07:44:40.797" v="736" actId="26606"/>
          <ac:spMkLst>
            <pc:docMk/>
            <pc:sldMk cId="286927770" sldId="258"/>
            <ac:spMk id="42" creationId="{B78EDDD3-C548-48EF-B3CA-B290B17192AB}"/>
          </ac:spMkLst>
        </pc:spChg>
        <pc:spChg chg="add del">
          <ac:chgData name="조 윤성" userId="d7a1808b6bb0b67b" providerId="LiveId" clId="{6287DA8D-DADB-4BDB-B849-5C484380E9B0}" dt="2022-10-28T07:44:40.794" v="735" actId="26606"/>
          <ac:spMkLst>
            <pc:docMk/>
            <pc:sldMk cId="286927770" sldId="258"/>
            <ac:spMk id="45" creationId="{25B97239-2685-48C8-8104-1D4E4E383D82}"/>
          </ac:spMkLst>
        </pc:spChg>
        <pc:spChg chg="add del">
          <ac:chgData name="조 윤성" userId="d7a1808b6bb0b67b" providerId="LiveId" clId="{6287DA8D-DADB-4BDB-B849-5C484380E9B0}" dt="2022-10-28T07:44:58.709" v="741" actId="26606"/>
          <ac:spMkLst>
            <pc:docMk/>
            <pc:sldMk cId="286927770" sldId="258"/>
            <ac:spMk id="49" creationId="{B78EDDD3-C548-48EF-B3CA-B290B17192AB}"/>
          </ac:spMkLst>
        </pc:spChg>
        <pc:spChg chg="add del">
          <ac:chgData name="조 윤성" userId="d7a1808b6bb0b67b" providerId="LiveId" clId="{6287DA8D-DADB-4BDB-B849-5C484380E9B0}" dt="2022-10-28T07:45:11.383" v="745" actId="26606"/>
          <ac:spMkLst>
            <pc:docMk/>
            <pc:sldMk cId="286927770" sldId="258"/>
            <ac:spMk id="54" creationId="{B78EDDD3-C548-48EF-B3CA-B290B17192AB}"/>
          </ac:spMkLst>
        </pc:spChg>
        <pc:spChg chg="add">
          <ac:chgData name="조 윤성" userId="d7a1808b6bb0b67b" providerId="LiveId" clId="{6287DA8D-DADB-4BDB-B849-5C484380E9B0}" dt="2022-10-28T07:45:11.383" v="745" actId="26606"/>
          <ac:spMkLst>
            <pc:docMk/>
            <pc:sldMk cId="286927770" sldId="258"/>
            <ac:spMk id="59" creationId="{B78EDDD3-C548-48EF-B3CA-B290B17192AB}"/>
          </ac:spMkLst>
        </pc:spChg>
        <pc:picChg chg="add del mod">
          <ac:chgData name="조 윤성" userId="d7a1808b6bb0b67b" providerId="LiveId" clId="{6287DA8D-DADB-4BDB-B849-5C484380E9B0}" dt="2022-08-07T14:27:51.026" v="13" actId="478"/>
          <ac:picMkLst>
            <pc:docMk/>
            <pc:sldMk cId="286927770" sldId="258"/>
            <ac:picMk id="2" creationId="{FE12B688-8CAE-6A8E-B290-B96B1CAC6C07}"/>
          </ac:picMkLst>
        </pc:picChg>
        <pc:picChg chg="add del mod">
          <ac:chgData name="조 윤성" userId="d7a1808b6bb0b67b" providerId="LiveId" clId="{6287DA8D-DADB-4BDB-B849-5C484380E9B0}" dt="2022-10-08T14:11:52.964" v="357" actId="478"/>
          <ac:picMkLst>
            <pc:docMk/>
            <pc:sldMk cId="286927770" sldId="258"/>
            <ac:picMk id="3" creationId="{93205327-F69B-7803-A3AD-4C138645630A}"/>
          </ac:picMkLst>
        </pc:picChg>
        <pc:picChg chg="add del mod">
          <ac:chgData name="조 윤성" userId="d7a1808b6bb0b67b" providerId="LiveId" clId="{6287DA8D-DADB-4BDB-B849-5C484380E9B0}" dt="2022-10-28T07:44:50.470" v="737" actId="478"/>
          <ac:picMkLst>
            <pc:docMk/>
            <pc:sldMk cId="286927770" sldId="258"/>
            <ac:picMk id="3" creationId="{FD63417D-5E21-040F-8BA5-35BBC1253ADA}"/>
          </ac:picMkLst>
        </pc:picChg>
        <pc:picChg chg="del mod">
          <ac:chgData name="조 윤성" userId="d7a1808b6bb0b67b" providerId="LiveId" clId="{6287DA8D-DADB-4BDB-B849-5C484380E9B0}" dt="2022-10-08T14:09:57.411" v="341" actId="478"/>
          <ac:picMkLst>
            <pc:docMk/>
            <pc:sldMk cId="286927770" sldId="258"/>
            <ac:picMk id="4" creationId="{3B11CEFF-9C74-7B08-1970-CDAE37172A2E}"/>
          </ac:picMkLst>
        </pc:picChg>
        <pc:picChg chg="add del mod ord">
          <ac:chgData name="조 윤성" userId="d7a1808b6bb0b67b" providerId="LiveId" clId="{6287DA8D-DADB-4BDB-B849-5C484380E9B0}" dt="2022-10-28T07:44:28.655" v="730" actId="478"/>
          <ac:picMkLst>
            <pc:docMk/>
            <pc:sldMk cId="286927770" sldId="258"/>
            <ac:picMk id="4" creationId="{B506B1EC-ADDD-0BE3-6D3F-FFE7F7AAF918}"/>
          </ac:picMkLst>
        </pc:picChg>
        <pc:picChg chg="add mod">
          <ac:chgData name="조 윤성" userId="d7a1808b6bb0b67b" providerId="LiveId" clId="{6287DA8D-DADB-4BDB-B849-5C484380E9B0}" dt="2022-10-28T07:44:58.709" v="741" actId="26606"/>
          <ac:picMkLst>
            <pc:docMk/>
            <pc:sldMk cId="286927770" sldId="258"/>
            <ac:picMk id="5" creationId="{61B23D49-C06F-E264-9FC4-C3ABEC05C381}"/>
          </ac:picMkLst>
        </pc:picChg>
        <pc:picChg chg="add mod ord">
          <ac:chgData name="조 윤성" userId="d7a1808b6bb0b67b" providerId="LiveId" clId="{6287DA8D-DADB-4BDB-B849-5C484380E9B0}" dt="2022-10-28T07:44:40.797" v="736" actId="26606"/>
          <ac:picMkLst>
            <pc:docMk/>
            <pc:sldMk cId="286927770" sldId="258"/>
            <ac:picMk id="6" creationId="{4BE1D529-CA70-5144-5177-B0994EF62FE3}"/>
          </ac:picMkLst>
        </pc:picChg>
        <pc:picChg chg="add del mod ord">
          <ac:chgData name="조 윤성" userId="d7a1808b6bb0b67b" providerId="LiveId" clId="{6287DA8D-DADB-4BDB-B849-5C484380E9B0}" dt="2022-10-17T08:39:10.472" v="710" actId="478"/>
          <ac:picMkLst>
            <pc:docMk/>
            <pc:sldMk cId="286927770" sldId="258"/>
            <ac:picMk id="6" creationId="{7FEA1F04-C3B3-23D2-F38C-A281965B7A80}"/>
          </ac:picMkLst>
        </pc:picChg>
        <pc:picChg chg="add del">
          <ac:chgData name="조 윤성" userId="d7a1808b6bb0b67b" providerId="LiveId" clId="{6287DA8D-DADB-4BDB-B849-5C484380E9B0}" dt="2022-10-08T14:09:45.196" v="334" actId="478"/>
          <ac:picMkLst>
            <pc:docMk/>
            <pc:sldMk cId="286927770" sldId="258"/>
            <ac:picMk id="7" creationId="{DCD2DE80-9597-4DC7-82F1-7EF0FF31E7E5}"/>
          </ac:picMkLst>
        </pc:picChg>
        <pc:picChg chg="add del mod">
          <ac:chgData name="조 윤성" userId="d7a1808b6bb0b67b" providerId="LiveId" clId="{6287DA8D-DADB-4BDB-B849-5C484380E9B0}" dt="2022-10-28T07:45:06.302" v="742" actId="478"/>
          <ac:picMkLst>
            <pc:docMk/>
            <pc:sldMk cId="286927770" sldId="258"/>
            <ac:picMk id="8" creationId="{A7741601-429A-BBB3-4A5E-79A774230F6A}"/>
          </ac:picMkLst>
        </pc:picChg>
        <pc:picChg chg="del mod">
          <ac:chgData name="조 윤성" userId="d7a1808b6bb0b67b" providerId="LiveId" clId="{6287DA8D-DADB-4BDB-B849-5C484380E9B0}" dt="2022-10-08T14:09:58.024" v="342" actId="478"/>
          <ac:picMkLst>
            <pc:docMk/>
            <pc:sldMk cId="286927770" sldId="258"/>
            <ac:picMk id="9" creationId="{B5F47617-283E-4351-B781-5D3136B826F8}"/>
          </ac:picMkLst>
        </pc:picChg>
        <pc:picChg chg="add mod ord">
          <ac:chgData name="조 윤성" userId="d7a1808b6bb0b67b" providerId="LiveId" clId="{6287DA8D-DADB-4BDB-B849-5C484380E9B0}" dt="2022-10-28T07:44:40.794" v="735" actId="26606"/>
          <ac:picMkLst>
            <pc:docMk/>
            <pc:sldMk cId="286927770" sldId="258"/>
            <ac:picMk id="10" creationId="{E6138543-4D11-EF51-BF3D-B0490BC69614}"/>
          </ac:picMkLst>
        </pc:picChg>
        <pc:picChg chg="add mod">
          <ac:chgData name="조 윤성" userId="d7a1808b6bb0b67b" providerId="LiveId" clId="{6287DA8D-DADB-4BDB-B849-5C484380E9B0}" dt="2022-10-28T07:45:11.383" v="745" actId="26606"/>
          <ac:picMkLst>
            <pc:docMk/>
            <pc:sldMk cId="286927770" sldId="258"/>
            <ac:picMk id="11" creationId="{6F1E0EC4-F0E3-033F-5BF7-6D199171E56E}"/>
          </ac:picMkLst>
        </pc:picChg>
        <pc:cxnChg chg="add del">
          <ac:chgData name="조 윤성" userId="d7a1808b6bb0b67b" providerId="LiveId" clId="{6287DA8D-DADB-4BDB-B849-5C484380E9B0}" dt="2022-10-08T14:17:39.336" v="592"/>
          <ac:cxnSpMkLst>
            <pc:docMk/>
            <pc:sldMk cId="286927770" sldId="258"/>
            <ac:cxnSpMk id="18" creationId="{07EBD21B-F126-49B7-A7E1-BF43C0BD87C3}"/>
          </ac:cxnSpMkLst>
        </pc:cxnChg>
      </pc:sldChg>
      <pc:sldChg chg="addSp delSp modSp del mod">
        <pc:chgData name="조 윤성" userId="d7a1808b6bb0b67b" providerId="LiveId" clId="{6287DA8D-DADB-4BDB-B849-5C484380E9B0}" dt="2022-08-07T14:37:38.353" v="49" actId="47"/>
        <pc:sldMkLst>
          <pc:docMk/>
          <pc:sldMk cId="1210946499" sldId="260"/>
        </pc:sldMkLst>
        <pc:picChg chg="add mod">
          <ac:chgData name="조 윤성" userId="d7a1808b6bb0b67b" providerId="LiveId" clId="{6287DA8D-DADB-4BDB-B849-5C484380E9B0}" dt="2022-08-07T14:34:24.347" v="48" actId="1076"/>
          <ac:picMkLst>
            <pc:docMk/>
            <pc:sldMk cId="1210946499" sldId="260"/>
            <ac:picMk id="2" creationId="{70579A8A-1820-5C55-B7C5-8D1E456A3582}"/>
          </ac:picMkLst>
        </pc:picChg>
        <pc:picChg chg="del">
          <ac:chgData name="조 윤성" userId="d7a1808b6bb0b67b" providerId="LiveId" clId="{6287DA8D-DADB-4BDB-B849-5C484380E9B0}" dt="2022-08-07T14:26:42.801" v="0" actId="478"/>
          <ac:picMkLst>
            <pc:docMk/>
            <pc:sldMk cId="1210946499" sldId="260"/>
            <ac:picMk id="13" creationId="{DA75184A-CC39-49BD-8F9F-5130F9CE873B}"/>
          </ac:picMkLst>
        </pc:picChg>
        <pc:picChg chg="mod">
          <ac:chgData name="조 윤성" userId="d7a1808b6bb0b67b" providerId="LiveId" clId="{6287DA8D-DADB-4BDB-B849-5C484380E9B0}" dt="2022-08-07T14:26:45.836" v="3" actId="1076"/>
          <ac:picMkLst>
            <pc:docMk/>
            <pc:sldMk cId="1210946499" sldId="260"/>
            <ac:picMk id="15" creationId="{0C1238A0-9D80-9C4E-5B2B-2BA2E25C2BE6}"/>
          </ac:picMkLst>
        </pc:picChg>
      </pc:sldChg>
      <pc:sldMasterChg chg="del delSldLayout">
        <pc:chgData name="조 윤성" userId="d7a1808b6bb0b67b" providerId="LiveId" clId="{6287DA8D-DADB-4BDB-B849-5C484380E9B0}" dt="2022-08-07T14:37:38.353" v="49" actId="47"/>
        <pc:sldMasterMkLst>
          <pc:docMk/>
          <pc:sldMasterMk cId="3802196094" sldId="2147483804"/>
        </pc:sldMasterMkLst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687994833" sldId="2147483805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2056014837" sldId="2147483806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3034418756" sldId="2147483807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1943872170" sldId="2147483808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1167761214" sldId="2147483809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218939223" sldId="2147483810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722959330" sldId="2147483811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2080825944" sldId="2147483812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3721822911" sldId="2147483813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3000864744" sldId="2147483814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3377343874" sldId="2147483815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993584307" sldId="2147483816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2043242744" sldId="2147483817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1733569439" sldId="2147483818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600785306" sldId="2147483819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3273942623" sldId="2147483820"/>
          </pc:sldLayoutMkLst>
        </pc:sldLayoutChg>
        <pc:sldLayoutChg chg="del">
          <pc:chgData name="조 윤성" userId="d7a1808b6bb0b67b" providerId="LiveId" clId="{6287DA8D-DADB-4BDB-B849-5C484380E9B0}" dt="2022-08-07T14:37:38.353" v="49" actId="47"/>
          <pc:sldLayoutMkLst>
            <pc:docMk/>
            <pc:sldMasterMk cId="3802196094" sldId="2147483804"/>
            <pc:sldLayoutMk cId="3854812312" sldId="2147483821"/>
          </pc:sldLayoutMkLst>
        </pc:sldLayoutChg>
      </pc:sldMasterChg>
    </pc:docChg>
  </pc:docChgLst>
  <pc:docChgLst>
    <pc:chgData name="조 윤성" userId="d7a1808b6bb0b67b" providerId="LiveId" clId="{28934190-15AE-4455-84FC-6CCB100BEA8B}"/>
    <pc:docChg chg="undo custSel modSld">
      <pc:chgData name="조 윤성" userId="d7a1808b6bb0b67b" providerId="LiveId" clId="{28934190-15AE-4455-84FC-6CCB100BEA8B}" dt="2022-12-07T08:49:48.655" v="609" actId="20577"/>
      <pc:docMkLst>
        <pc:docMk/>
      </pc:docMkLst>
      <pc:sldChg chg="addSp delSp modSp mod setBg setClrOvrMap delDesignElem">
        <pc:chgData name="조 윤성" userId="d7a1808b6bb0b67b" providerId="LiveId" clId="{28934190-15AE-4455-84FC-6CCB100BEA8B}" dt="2022-12-07T08:49:48.655" v="609" actId="20577"/>
        <pc:sldMkLst>
          <pc:docMk/>
          <pc:sldMk cId="2058335902" sldId="256"/>
        </pc:sldMkLst>
        <pc:spChg chg="mod">
          <ac:chgData name="조 윤성" userId="d7a1808b6bb0b67b" providerId="LiveId" clId="{28934190-15AE-4455-84FC-6CCB100BEA8B}" dt="2022-12-07T08:49:48.655" v="609" actId="20577"/>
          <ac:spMkLst>
            <pc:docMk/>
            <pc:sldMk cId="2058335902" sldId="256"/>
            <ac:spMk id="2" creationId="{4B904181-5044-49A2-91E1-DC0913CDB4F2}"/>
          </ac:spMkLst>
        </pc:spChg>
        <pc:spChg chg="mod">
          <ac:chgData name="조 윤성" userId="d7a1808b6bb0b67b" providerId="LiveId" clId="{28934190-15AE-4455-84FC-6CCB100BEA8B}" dt="2022-11-30T13:33:22.042" v="607" actId="1076"/>
          <ac:spMkLst>
            <pc:docMk/>
            <pc:sldMk cId="2058335902" sldId="256"/>
            <ac:spMk id="3" creationId="{E45663BD-865D-405A-8A9A-7F2279C6C6BD}"/>
          </ac:spMkLst>
        </pc:spChg>
        <pc:spChg chg="mod ord">
          <ac:chgData name="조 윤성" userId="d7a1808b6bb0b67b" providerId="LiveId" clId="{28934190-15AE-4455-84FC-6CCB100BEA8B}" dt="2022-11-30T13:33:15.086" v="605" actId="1076"/>
          <ac:spMkLst>
            <pc:docMk/>
            <pc:sldMk cId="2058335902" sldId="256"/>
            <ac:spMk id="7" creationId="{98B41EE4-A67C-4358-899A-0D41CD9600C8}"/>
          </ac:spMkLst>
        </pc:spChg>
        <pc:spChg chg="add del">
          <ac:chgData name="조 윤성" userId="d7a1808b6bb0b67b" providerId="LiveId" clId="{28934190-15AE-4455-84FC-6CCB100BEA8B}" dt="2022-11-16T08:55:09.793" v="92" actId="26606"/>
          <ac:spMkLst>
            <pc:docMk/>
            <pc:sldMk cId="2058335902" sldId="256"/>
            <ac:spMk id="62" creationId="{B9951BD9-0868-4CDB-ACD6-9C4209B5E412}"/>
          </ac:spMkLst>
        </pc:spChg>
        <pc:spChg chg="add del">
          <ac:chgData name="조 윤성" userId="d7a1808b6bb0b67b" providerId="LiveId" clId="{28934190-15AE-4455-84FC-6CCB100BEA8B}" dt="2022-11-16T08:55:20.909" v="102" actId="26606"/>
          <ac:spMkLst>
            <pc:docMk/>
            <pc:sldMk cId="2058335902" sldId="256"/>
            <ac:spMk id="64" creationId="{58153EC8-8E01-4D70-B575-24ABD35A1125}"/>
          </ac:spMkLst>
        </pc:spChg>
        <pc:spChg chg="add del">
          <ac:chgData name="조 윤성" userId="d7a1808b6bb0b67b" providerId="LiveId" clId="{28934190-15AE-4455-84FC-6CCB100BEA8B}" dt="2022-11-16T08:55:17.148" v="97" actId="26606"/>
          <ac:spMkLst>
            <pc:docMk/>
            <pc:sldMk cId="2058335902" sldId="256"/>
            <ac:spMk id="69" creationId="{0DE6A193-4755-479A-BC6F-A7EBCA73BE1A}"/>
          </ac:spMkLst>
        </pc:spChg>
        <pc:spChg chg="add del">
          <ac:chgData name="조 윤성" userId="d7a1808b6bb0b67b" providerId="LiveId" clId="{28934190-15AE-4455-84FC-6CCB100BEA8B}" dt="2022-11-16T08:55:17.148" v="97" actId="26606"/>
          <ac:spMkLst>
            <pc:docMk/>
            <pc:sldMk cId="2058335902" sldId="256"/>
            <ac:spMk id="71" creationId="{AB8B8498-A488-40AF-99EB-F622ED9AD6B8}"/>
          </ac:spMkLst>
        </pc:spChg>
        <pc:spChg chg="add del">
          <ac:chgData name="조 윤성" userId="d7a1808b6bb0b67b" providerId="LiveId" clId="{28934190-15AE-4455-84FC-6CCB100BEA8B}" dt="2022-11-16T08:55:17.148" v="97" actId="26606"/>
          <ac:spMkLst>
            <pc:docMk/>
            <pc:sldMk cId="2058335902" sldId="256"/>
            <ac:spMk id="73" creationId="{2F033D07-FE42-4E5C-A00A-FFE1D42C0FFD}"/>
          </ac:spMkLst>
        </pc:spChg>
        <pc:spChg chg="add del">
          <ac:chgData name="조 윤성" userId="d7a1808b6bb0b67b" providerId="LiveId" clId="{28934190-15AE-4455-84FC-6CCB100BEA8B}" dt="2022-11-16T08:55:19.444" v="99" actId="26606"/>
          <ac:spMkLst>
            <pc:docMk/>
            <pc:sldMk cId="2058335902" sldId="256"/>
            <ac:spMk id="75" creationId="{58153EC8-8E01-4D70-B575-24ABD35A1125}"/>
          </ac:spMkLst>
        </pc:spChg>
        <pc:spChg chg="add del">
          <ac:chgData name="조 윤성" userId="d7a1808b6bb0b67b" providerId="LiveId" clId="{28934190-15AE-4455-84FC-6CCB100BEA8B}" dt="2022-11-16T08:55:20.907" v="101" actId="26606"/>
          <ac:spMkLst>
            <pc:docMk/>
            <pc:sldMk cId="2058335902" sldId="256"/>
            <ac:spMk id="77" creationId="{2E614F1C-2D93-42D0-B229-768199449923}"/>
          </ac:spMkLst>
        </pc:spChg>
        <pc:spChg chg="add del">
          <ac:chgData name="조 윤성" userId="d7a1808b6bb0b67b" providerId="LiveId" clId="{28934190-15AE-4455-84FC-6CCB100BEA8B}" dt="2022-11-20T11:41:33.891" v="295" actId="26606"/>
          <ac:spMkLst>
            <pc:docMk/>
            <pc:sldMk cId="2058335902" sldId="256"/>
            <ac:spMk id="79" creationId="{58153EC8-8E01-4D70-B575-24ABD35A1125}"/>
          </ac:spMkLst>
        </pc:spChg>
        <pc:spChg chg="add del">
          <ac:chgData name="조 윤성" userId="d7a1808b6bb0b67b" providerId="LiveId" clId="{28934190-15AE-4455-84FC-6CCB100BEA8B}" dt="2022-11-30T13:27:52.323" v="406"/>
          <ac:spMkLst>
            <pc:docMk/>
            <pc:sldMk cId="2058335902" sldId="256"/>
            <ac:spMk id="84" creationId="{58153EC8-8E01-4D70-B575-24ABD35A1125}"/>
          </ac:spMkLst>
        </pc:spChg>
        <pc:spChg chg="add del">
          <ac:chgData name="조 윤성" userId="d7a1808b6bb0b67b" providerId="LiveId" clId="{28934190-15AE-4455-84FC-6CCB100BEA8B}" dt="2022-11-30T10:32:11.159" v="332" actId="26606"/>
          <ac:spMkLst>
            <pc:docMk/>
            <pc:sldMk cId="2058335902" sldId="256"/>
            <ac:spMk id="86" creationId="{E91DC736-0EF8-4F87-9146-EBF1D2EE4D3D}"/>
          </ac:spMkLst>
        </pc:spChg>
        <pc:spChg chg="add del">
          <ac:chgData name="조 윤성" userId="d7a1808b6bb0b67b" providerId="LiveId" clId="{28934190-15AE-4455-84FC-6CCB100BEA8B}" dt="2022-11-30T10:32:11.159" v="332" actId="26606"/>
          <ac:spMkLst>
            <pc:docMk/>
            <pc:sldMk cId="2058335902" sldId="256"/>
            <ac:spMk id="87" creationId="{097CD68E-23E3-4007-8847-CD0944C4F7BE}"/>
          </ac:spMkLst>
        </pc:spChg>
        <pc:spChg chg="add del">
          <ac:chgData name="조 윤성" userId="d7a1808b6bb0b67b" providerId="LiveId" clId="{28934190-15AE-4455-84FC-6CCB100BEA8B}" dt="2022-11-30T10:32:11.159" v="332" actId="26606"/>
          <ac:spMkLst>
            <pc:docMk/>
            <pc:sldMk cId="2058335902" sldId="256"/>
            <ac:spMk id="88" creationId="{AF2F604E-43BE-4DC3-B983-E071523364F8}"/>
          </ac:spMkLst>
        </pc:spChg>
        <pc:spChg chg="add del">
          <ac:chgData name="조 윤성" userId="d7a1808b6bb0b67b" providerId="LiveId" clId="{28934190-15AE-4455-84FC-6CCB100BEA8B}" dt="2022-11-30T10:31:57.543" v="326" actId="26606"/>
          <ac:spMkLst>
            <pc:docMk/>
            <pc:sldMk cId="2058335902" sldId="256"/>
            <ac:spMk id="89" creationId="{EFF2D448-9841-4C7C-A07A-040F6CA4FFA9}"/>
          </ac:spMkLst>
        </pc:spChg>
        <pc:spChg chg="add del">
          <ac:chgData name="조 윤성" userId="d7a1808b6bb0b67b" providerId="LiveId" clId="{28934190-15AE-4455-84FC-6CCB100BEA8B}" dt="2022-11-30T10:32:11.159" v="332" actId="26606"/>
          <ac:spMkLst>
            <pc:docMk/>
            <pc:sldMk cId="2058335902" sldId="256"/>
            <ac:spMk id="90" creationId="{08C9B587-E65E-4B52-B37C-ABEBB6E87928}"/>
          </ac:spMkLst>
        </pc:spChg>
        <pc:spChg chg="add del">
          <ac:chgData name="조 윤성" userId="d7a1808b6bb0b67b" providerId="LiveId" clId="{28934190-15AE-4455-84FC-6CCB100BEA8B}" dt="2022-11-30T10:31:57.543" v="326" actId="26606"/>
          <ac:spMkLst>
            <pc:docMk/>
            <pc:sldMk cId="2058335902" sldId="256"/>
            <ac:spMk id="91" creationId="{F8C6943D-E252-46D5-8316-F19F0D59D593}"/>
          </ac:spMkLst>
        </pc:spChg>
        <pc:spChg chg="add del">
          <ac:chgData name="조 윤성" userId="d7a1808b6bb0b67b" providerId="LiveId" clId="{28934190-15AE-4455-84FC-6CCB100BEA8B}" dt="2022-11-30T10:32:13.212" v="335" actId="26606"/>
          <ac:spMkLst>
            <pc:docMk/>
            <pc:sldMk cId="2058335902" sldId="256"/>
            <ac:spMk id="92" creationId="{EFF2D448-9841-4C7C-A07A-040F6CA4FFA9}"/>
          </ac:spMkLst>
        </pc:spChg>
        <pc:spChg chg="add del">
          <ac:chgData name="조 윤성" userId="d7a1808b6bb0b67b" providerId="LiveId" clId="{28934190-15AE-4455-84FC-6CCB100BEA8B}" dt="2022-11-30T10:31:58.402" v="329" actId="26606"/>
          <ac:spMkLst>
            <pc:docMk/>
            <pc:sldMk cId="2058335902" sldId="256"/>
            <ac:spMk id="93" creationId="{AF2F604E-43BE-4DC3-B983-E071523364F8}"/>
          </ac:spMkLst>
        </pc:spChg>
        <pc:spChg chg="add del">
          <ac:chgData name="조 윤성" userId="d7a1808b6bb0b67b" providerId="LiveId" clId="{28934190-15AE-4455-84FC-6CCB100BEA8B}" dt="2022-11-30T10:31:58.402" v="329" actId="26606"/>
          <ac:spMkLst>
            <pc:docMk/>
            <pc:sldMk cId="2058335902" sldId="256"/>
            <ac:spMk id="94" creationId="{E91DC736-0EF8-4F87-9146-EBF1D2EE4D3D}"/>
          </ac:spMkLst>
        </pc:spChg>
        <pc:spChg chg="add del">
          <ac:chgData name="조 윤성" userId="d7a1808b6bb0b67b" providerId="LiveId" clId="{28934190-15AE-4455-84FC-6CCB100BEA8B}" dt="2022-11-30T10:31:58.402" v="329" actId="26606"/>
          <ac:spMkLst>
            <pc:docMk/>
            <pc:sldMk cId="2058335902" sldId="256"/>
            <ac:spMk id="95" creationId="{08C9B587-E65E-4B52-B37C-ABEBB6E87928}"/>
          </ac:spMkLst>
        </pc:spChg>
        <pc:spChg chg="add del">
          <ac:chgData name="조 윤성" userId="d7a1808b6bb0b67b" providerId="LiveId" clId="{28934190-15AE-4455-84FC-6CCB100BEA8B}" dt="2022-11-30T10:31:58.402" v="329" actId="26606"/>
          <ac:spMkLst>
            <pc:docMk/>
            <pc:sldMk cId="2058335902" sldId="256"/>
            <ac:spMk id="96" creationId="{097CD68E-23E3-4007-8847-CD0944C4F7BE}"/>
          </ac:spMkLst>
        </pc:spChg>
        <pc:spChg chg="add del">
          <ac:chgData name="조 윤성" userId="d7a1808b6bb0b67b" providerId="LiveId" clId="{28934190-15AE-4455-84FC-6CCB100BEA8B}" dt="2022-11-30T10:32:13.212" v="335" actId="26606"/>
          <ac:spMkLst>
            <pc:docMk/>
            <pc:sldMk cId="2058335902" sldId="256"/>
            <ac:spMk id="97" creationId="{F8C6943D-E252-46D5-8316-F19F0D59D593}"/>
          </ac:spMkLst>
        </pc:spChg>
        <pc:spChg chg="add del">
          <ac:chgData name="조 윤성" userId="d7a1808b6bb0b67b" providerId="LiveId" clId="{28934190-15AE-4455-84FC-6CCB100BEA8B}" dt="2022-11-30T13:26:38.406" v="364" actId="26606"/>
          <ac:spMkLst>
            <pc:docMk/>
            <pc:sldMk cId="2058335902" sldId="256"/>
            <ac:spMk id="98" creationId="{36C4118A-B523-45D9-B427-8E05B2DEA65C}"/>
          </ac:spMkLst>
        </pc:spChg>
        <pc:picChg chg="del">
          <ac:chgData name="조 윤성" userId="d7a1808b6bb0b67b" providerId="LiveId" clId="{28934190-15AE-4455-84FC-6CCB100BEA8B}" dt="2022-11-16T08:47:24.891" v="34" actId="478"/>
          <ac:picMkLst>
            <pc:docMk/>
            <pc:sldMk cId="2058335902" sldId="256"/>
            <ac:picMk id="5" creationId="{24C4C057-0B20-3399-F1A7-95ACBA197640}"/>
          </ac:picMkLst>
        </pc:picChg>
        <pc:picChg chg="add mod ord">
          <ac:chgData name="조 윤성" userId="d7a1808b6bb0b67b" providerId="LiveId" clId="{28934190-15AE-4455-84FC-6CCB100BEA8B}" dt="2022-11-30T13:28:36.732" v="415" actId="1076"/>
          <ac:picMkLst>
            <pc:docMk/>
            <pc:sldMk cId="2058335902" sldId="256"/>
            <ac:picMk id="5" creationId="{CFD32710-ECE3-A40E-B112-D49B3DC8931E}"/>
          </ac:picMkLst>
        </pc:picChg>
        <pc:picChg chg="add del mod">
          <ac:chgData name="조 윤성" userId="d7a1808b6bb0b67b" providerId="LiveId" clId="{28934190-15AE-4455-84FC-6CCB100BEA8B}" dt="2022-11-16T08:52:37.908" v="75" actId="478"/>
          <ac:picMkLst>
            <pc:docMk/>
            <pc:sldMk cId="2058335902" sldId="256"/>
            <ac:picMk id="6" creationId="{D8AFEE45-96FA-C93C-3C7C-A72344587266}"/>
          </ac:picMkLst>
        </pc:picChg>
        <pc:picChg chg="add del mod ord">
          <ac:chgData name="조 윤성" userId="d7a1808b6bb0b67b" providerId="LiveId" clId="{28934190-15AE-4455-84FC-6CCB100BEA8B}" dt="2022-11-16T09:15:08.396" v="280" actId="478"/>
          <ac:picMkLst>
            <pc:docMk/>
            <pc:sldMk cId="2058335902" sldId="256"/>
            <ac:picMk id="8" creationId="{CF7543E9-1973-6C10-F89A-8D3A43434843}"/>
          </ac:picMkLst>
        </pc:picChg>
      </pc:sldChg>
      <pc:sldChg chg="addSp delSp modSp mod setBg delDesignElem">
        <pc:chgData name="조 윤성" userId="d7a1808b6bb0b67b" providerId="LiveId" clId="{28934190-15AE-4455-84FC-6CCB100BEA8B}" dt="2022-11-30T13:32:37.742" v="601" actId="1076"/>
        <pc:sldMkLst>
          <pc:docMk/>
          <pc:sldMk cId="286927770" sldId="258"/>
        </pc:sldMkLst>
        <pc:spChg chg="del">
          <ac:chgData name="조 윤성" userId="d7a1808b6bb0b67b" providerId="LiveId" clId="{28934190-15AE-4455-84FC-6CCB100BEA8B}" dt="2022-11-02T12:34:40.815" v="3" actId="26606"/>
          <ac:spMkLst>
            <pc:docMk/>
            <pc:sldMk cId="286927770" sldId="258"/>
            <ac:spMk id="59" creationId="{B78EDDD3-C548-48EF-B3CA-B290B17192AB}"/>
          </ac:spMkLst>
        </pc:spChg>
        <pc:spChg chg="add del">
          <ac:chgData name="조 윤성" userId="d7a1808b6bb0b67b" providerId="LiveId" clId="{28934190-15AE-4455-84FC-6CCB100BEA8B}" dt="2022-11-02T12:35:08.394" v="9" actId="26606"/>
          <ac:spMkLst>
            <pc:docMk/>
            <pc:sldMk cId="286927770" sldId="258"/>
            <ac:spMk id="64" creationId="{BF494AE6-A88C-448B-B1B7-80259E6F4FE0}"/>
          </ac:spMkLst>
        </pc:spChg>
        <pc:spChg chg="add del">
          <ac:chgData name="조 윤성" userId="d7a1808b6bb0b67b" providerId="LiveId" clId="{28934190-15AE-4455-84FC-6CCB100BEA8B}" dt="2022-11-02T12:35:22.018" v="13" actId="26606"/>
          <ac:spMkLst>
            <pc:docMk/>
            <pc:sldMk cId="286927770" sldId="258"/>
            <ac:spMk id="69" creationId="{BF494AE6-A88C-448B-B1B7-80259E6F4FE0}"/>
          </ac:spMkLst>
        </pc:spChg>
        <pc:spChg chg="add del">
          <ac:chgData name="조 윤성" userId="d7a1808b6bb0b67b" providerId="LiveId" clId="{28934190-15AE-4455-84FC-6CCB100BEA8B}" dt="2022-11-02T12:35:41.583" v="27" actId="26606"/>
          <ac:spMkLst>
            <pc:docMk/>
            <pc:sldMk cId="286927770" sldId="258"/>
            <ac:spMk id="74" creationId="{BF494AE6-A88C-448B-B1B7-80259E6F4FE0}"/>
          </ac:spMkLst>
        </pc:spChg>
        <pc:spChg chg="add del">
          <ac:chgData name="조 윤성" userId="d7a1808b6bb0b67b" providerId="LiveId" clId="{28934190-15AE-4455-84FC-6CCB100BEA8B}" dt="2022-11-02T12:35:35.322" v="16" actId="26606"/>
          <ac:spMkLst>
            <pc:docMk/>
            <pc:sldMk cId="286927770" sldId="258"/>
            <ac:spMk id="79" creationId="{BF494AE6-A88C-448B-B1B7-80259E6F4FE0}"/>
          </ac:spMkLst>
        </pc:spChg>
        <pc:spChg chg="add del">
          <ac:chgData name="조 윤성" userId="d7a1808b6bb0b67b" providerId="LiveId" clId="{28934190-15AE-4455-84FC-6CCB100BEA8B}" dt="2022-11-02T12:35:37.253" v="18" actId="26606"/>
          <ac:spMkLst>
            <pc:docMk/>
            <pc:sldMk cId="286927770" sldId="258"/>
            <ac:spMk id="81" creationId="{B96FC576-AE30-4C09-A12C-0582F2A6A067}"/>
          </ac:spMkLst>
        </pc:spChg>
        <pc:spChg chg="add del">
          <ac:chgData name="조 윤성" userId="d7a1808b6bb0b67b" providerId="LiveId" clId="{28934190-15AE-4455-84FC-6CCB100BEA8B}" dt="2022-11-02T12:35:37.931" v="20" actId="26606"/>
          <ac:spMkLst>
            <pc:docMk/>
            <pc:sldMk cId="286927770" sldId="258"/>
            <ac:spMk id="83" creationId="{E8DC6FCD-811B-436E-9FEE-FC957486CD7E}"/>
          </ac:spMkLst>
        </pc:spChg>
        <pc:spChg chg="add del">
          <ac:chgData name="조 윤성" userId="d7a1808b6bb0b67b" providerId="LiveId" clId="{28934190-15AE-4455-84FC-6CCB100BEA8B}" dt="2022-11-02T12:35:38.754" v="22" actId="26606"/>
          <ac:spMkLst>
            <pc:docMk/>
            <pc:sldMk cId="286927770" sldId="258"/>
            <ac:spMk id="85" creationId="{184884BF-A898-4EFF-9504-E13EBE3FF62E}"/>
          </ac:spMkLst>
        </pc:spChg>
        <pc:spChg chg="add del">
          <ac:chgData name="조 윤성" userId="d7a1808b6bb0b67b" providerId="LiveId" clId="{28934190-15AE-4455-84FC-6CCB100BEA8B}" dt="2022-11-02T12:35:38.754" v="22" actId="26606"/>
          <ac:spMkLst>
            <pc:docMk/>
            <pc:sldMk cId="286927770" sldId="258"/>
            <ac:spMk id="86" creationId="{6F79B0DD-2C63-4EE5-804F-B8E391FC1E45}"/>
          </ac:spMkLst>
        </pc:spChg>
        <pc:spChg chg="add del">
          <ac:chgData name="조 윤성" userId="d7a1808b6bb0b67b" providerId="LiveId" clId="{28934190-15AE-4455-84FC-6CCB100BEA8B}" dt="2022-11-02T12:35:38.754" v="22" actId="26606"/>
          <ac:spMkLst>
            <pc:docMk/>
            <pc:sldMk cId="286927770" sldId="258"/>
            <ac:spMk id="87" creationId="{7B32D337-FDA6-4468-ADB1-7038E5FC0BA9}"/>
          </ac:spMkLst>
        </pc:spChg>
        <pc:spChg chg="add del">
          <ac:chgData name="조 윤성" userId="d7a1808b6bb0b67b" providerId="LiveId" clId="{28934190-15AE-4455-84FC-6CCB100BEA8B}" dt="2022-11-02T12:35:38.754" v="22" actId="26606"/>
          <ac:spMkLst>
            <pc:docMk/>
            <pc:sldMk cId="286927770" sldId="258"/>
            <ac:spMk id="88" creationId="{627DB8AB-CD55-4C8F-9043-52652B89231A}"/>
          </ac:spMkLst>
        </pc:spChg>
        <pc:spChg chg="add del">
          <ac:chgData name="조 윤성" userId="d7a1808b6bb0b67b" providerId="LiveId" clId="{28934190-15AE-4455-84FC-6CCB100BEA8B}" dt="2022-11-02T12:35:38.754" v="22" actId="26606"/>
          <ac:spMkLst>
            <pc:docMk/>
            <pc:sldMk cId="286927770" sldId="258"/>
            <ac:spMk id="89" creationId="{53059C5A-91CB-4024-9B4E-20082E25C70B}"/>
          </ac:spMkLst>
        </pc:spChg>
        <pc:spChg chg="add del">
          <ac:chgData name="조 윤성" userId="d7a1808b6bb0b67b" providerId="LiveId" clId="{28934190-15AE-4455-84FC-6CCB100BEA8B}" dt="2022-11-02T12:35:40.804" v="24" actId="26606"/>
          <ac:spMkLst>
            <pc:docMk/>
            <pc:sldMk cId="286927770" sldId="258"/>
            <ac:spMk id="91" creationId="{25B97239-2685-48C8-8104-1D4E4E383D82}"/>
          </ac:spMkLst>
        </pc:spChg>
        <pc:spChg chg="add del">
          <ac:chgData name="조 윤성" userId="d7a1808b6bb0b67b" providerId="LiveId" clId="{28934190-15AE-4455-84FC-6CCB100BEA8B}" dt="2022-11-10T06:30:03.898" v="33" actId="26606"/>
          <ac:spMkLst>
            <pc:docMk/>
            <pc:sldMk cId="286927770" sldId="258"/>
            <ac:spMk id="97" creationId="{BF494AE6-A88C-448B-B1B7-80259E6F4FE0}"/>
          </ac:spMkLst>
        </pc:spChg>
        <pc:spChg chg="add del">
          <ac:chgData name="조 윤성" userId="d7a1808b6bb0b67b" providerId="LiveId" clId="{28934190-15AE-4455-84FC-6CCB100BEA8B}" dt="2022-11-16T09:03:22.851" v="246" actId="26606"/>
          <ac:spMkLst>
            <pc:docMk/>
            <pc:sldMk cId="286927770" sldId="258"/>
            <ac:spMk id="102" creationId="{BF494AE6-A88C-448B-B1B7-80259E6F4FE0}"/>
          </ac:spMkLst>
        </pc:spChg>
        <pc:spChg chg="add del">
          <ac:chgData name="조 윤성" userId="d7a1808b6bb0b67b" providerId="LiveId" clId="{28934190-15AE-4455-84FC-6CCB100BEA8B}" dt="2022-11-16T09:05:03.895" v="258" actId="26606"/>
          <ac:spMkLst>
            <pc:docMk/>
            <pc:sldMk cId="286927770" sldId="258"/>
            <ac:spMk id="107" creationId="{BF494AE6-A88C-448B-B1B7-80259E6F4FE0}"/>
          </ac:spMkLst>
        </pc:spChg>
        <pc:spChg chg="add del">
          <ac:chgData name="조 윤성" userId="d7a1808b6bb0b67b" providerId="LiveId" clId="{28934190-15AE-4455-84FC-6CCB100BEA8B}" dt="2022-11-16T09:07:17.743" v="277" actId="26606"/>
          <ac:spMkLst>
            <pc:docMk/>
            <pc:sldMk cId="286927770" sldId="258"/>
            <ac:spMk id="112" creationId="{BF494AE6-A88C-448B-B1B7-80259E6F4FE0}"/>
          </ac:spMkLst>
        </pc:spChg>
        <pc:spChg chg="add del">
          <ac:chgData name="조 윤성" userId="d7a1808b6bb0b67b" providerId="LiveId" clId="{28934190-15AE-4455-84FC-6CCB100BEA8B}" dt="2022-11-30T10:32:55.206" v="351" actId="26606"/>
          <ac:spMkLst>
            <pc:docMk/>
            <pc:sldMk cId="286927770" sldId="258"/>
            <ac:spMk id="117" creationId="{BF494AE6-A88C-448B-B1B7-80259E6F4FE0}"/>
          </ac:spMkLst>
        </pc:spChg>
        <pc:spChg chg="add del">
          <ac:chgData name="조 윤성" userId="d7a1808b6bb0b67b" providerId="LiveId" clId="{28934190-15AE-4455-84FC-6CCB100BEA8B}" dt="2022-11-30T10:31:35.551" v="309" actId="26606"/>
          <ac:spMkLst>
            <pc:docMk/>
            <pc:sldMk cId="286927770" sldId="258"/>
            <ac:spMk id="119" creationId="{25B97239-2685-48C8-8104-1D4E4E383D82}"/>
          </ac:spMkLst>
        </pc:spChg>
        <pc:spChg chg="add del">
          <ac:chgData name="조 윤성" userId="d7a1808b6bb0b67b" providerId="LiveId" clId="{28934190-15AE-4455-84FC-6CCB100BEA8B}" dt="2022-11-30T10:31:43.248" v="311" actId="26606"/>
          <ac:spMkLst>
            <pc:docMk/>
            <pc:sldMk cId="286927770" sldId="258"/>
            <ac:spMk id="120" creationId="{6C2997EE-0889-44C3-AC0D-18F26AC9AAAB}"/>
          </ac:spMkLst>
        </pc:spChg>
        <pc:spChg chg="add del">
          <ac:chgData name="조 윤성" userId="d7a1808b6bb0b67b" providerId="LiveId" clId="{28934190-15AE-4455-84FC-6CCB100BEA8B}" dt="2022-11-30T10:32:33.205" v="342" actId="26606"/>
          <ac:spMkLst>
            <pc:docMk/>
            <pc:sldMk cId="286927770" sldId="258"/>
            <ac:spMk id="121" creationId="{E1750109-3B91-4506-B997-0CD8E35A1488}"/>
          </ac:spMkLst>
        </pc:spChg>
        <pc:spChg chg="add del">
          <ac:chgData name="조 윤성" userId="d7a1808b6bb0b67b" providerId="LiveId" clId="{28934190-15AE-4455-84FC-6CCB100BEA8B}" dt="2022-11-30T10:31:24.265" v="307" actId="26606"/>
          <ac:spMkLst>
            <pc:docMk/>
            <pc:sldMk cId="286927770" sldId="258"/>
            <ac:spMk id="122" creationId="{25B97239-2685-48C8-8104-1D4E4E383D82}"/>
          </ac:spMkLst>
        </pc:spChg>
        <pc:spChg chg="add del">
          <ac:chgData name="조 윤성" userId="d7a1808b6bb0b67b" providerId="LiveId" clId="{28934190-15AE-4455-84FC-6CCB100BEA8B}" dt="2022-11-30T10:31:44.100" v="313" actId="26606"/>
          <ac:spMkLst>
            <pc:docMk/>
            <pc:sldMk cId="286927770" sldId="258"/>
            <ac:spMk id="123" creationId="{25B97239-2685-48C8-8104-1D4E4E383D82}"/>
          </ac:spMkLst>
        </pc:spChg>
        <pc:spChg chg="add del">
          <ac:chgData name="조 윤성" userId="d7a1808b6bb0b67b" providerId="LiveId" clId="{28934190-15AE-4455-84FC-6CCB100BEA8B}" dt="2022-11-30T10:31:45.129" v="315" actId="26606"/>
          <ac:spMkLst>
            <pc:docMk/>
            <pc:sldMk cId="286927770" sldId="258"/>
            <ac:spMk id="124" creationId="{B22EB6A2-EE25-4D0A-B8F7-560339BF7EF6}"/>
          </ac:spMkLst>
        </pc:spChg>
        <pc:spChg chg="add del">
          <ac:chgData name="조 윤성" userId="d7a1808b6bb0b67b" providerId="LiveId" clId="{28934190-15AE-4455-84FC-6CCB100BEA8B}" dt="2022-11-30T10:31:45.129" v="315" actId="26606"/>
          <ac:spMkLst>
            <pc:docMk/>
            <pc:sldMk cId="286927770" sldId="258"/>
            <ac:spMk id="125" creationId="{A06622B5-0D3E-459F-977C-302B9D9989E1}"/>
          </ac:spMkLst>
        </pc:spChg>
        <pc:spChg chg="add del">
          <ac:chgData name="조 윤성" userId="d7a1808b6bb0b67b" providerId="LiveId" clId="{28934190-15AE-4455-84FC-6CCB100BEA8B}" dt="2022-11-30T10:31:45.129" v="315" actId="26606"/>
          <ac:spMkLst>
            <pc:docMk/>
            <pc:sldMk cId="286927770" sldId="258"/>
            <ac:spMk id="126" creationId="{03EE06E7-68E3-478C-8B9B-551876F1B7C2}"/>
          </ac:spMkLst>
        </pc:spChg>
        <pc:spChg chg="add del">
          <ac:chgData name="조 윤성" userId="d7a1808b6bb0b67b" providerId="LiveId" clId="{28934190-15AE-4455-84FC-6CCB100BEA8B}" dt="2022-11-30T10:32:33.205" v="342" actId="26606"/>
          <ac:spMkLst>
            <pc:docMk/>
            <pc:sldMk cId="286927770" sldId="258"/>
            <ac:spMk id="127" creationId="{E72D8D1B-59F6-4FF3-8547-9BBB6129F2FA}"/>
          </ac:spMkLst>
        </pc:spChg>
        <pc:spChg chg="add del">
          <ac:chgData name="조 윤성" userId="d7a1808b6bb0b67b" providerId="LiveId" clId="{28934190-15AE-4455-84FC-6CCB100BEA8B}" dt="2022-11-30T10:31:45.902" v="317" actId="26606"/>
          <ac:spMkLst>
            <pc:docMk/>
            <pc:sldMk cId="286927770" sldId="258"/>
            <ac:spMk id="128" creationId="{6C2997EE-0889-44C3-AC0D-18F26AC9AAAB}"/>
          </ac:spMkLst>
        </pc:spChg>
        <pc:spChg chg="add del">
          <ac:chgData name="조 윤성" userId="d7a1808b6bb0b67b" providerId="LiveId" clId="{28934190-15AE-4455-84FC-6CCB100BEA8B}" dt="2022-11-30T10:32:33.205" v="342" actId="26606"/>
          <ac:spMkLst>
            <pc:docMk/>
            <pc:sldMk cId="286927770" sldId="258"/>
            <ac:spMk id="129" creationId="{14044C96-7CFD-44DB-A579-D77B0D37C681}"/>
          </ac:spMkLst>
        </pc:spChg>
        <pc:spChg chg="add del">
          <ac:chgData name="조 윤성" userId="d7a1808b6bb0b67b" providerId="LiveId" clId="{28934190-15AE-4455-84FC-6CCB100BEA8B}" dt="2022-11-30T10:31:47.732" v="319" actId="26606"/>
          <ac:spMkLst>
            <pc:docMk/>
            <pc:sldMk cId="286927770" sldId="258"/>
            <ac:spMk id="130" creationId="{B78EDDD3-C548-48EF-B3CA-B290B17192AB}"/>
          </ac:spMkLst>
        </pc:spChg>
        <pc:spChg chg="add del">
          <ac:chgData name="조 윤성" userId="d7a1808b6bb0b67b" providerId="LiveId" clId="{28934190-15AE-4455-84FC-6CCB100BEA8B}" dt="2022-11-30T10:32:33.205" v="342" actId="26606"/>
          <ac:spMkLst>
            <pc:docMk/>
            <pc:sldMk cId="286927770" sldId="258"/>
            <ac:spMk id="131" creationId="{8FC8C21F-9484-4A71-ABFA-6C10682FAC3E}"/>
          </ac:spMkLst>
        </pc:spChg>
        <pc:spChg chg="add del">
          <ac:chgData name="조 윤성" userId="d7a1808b6bb0b67b" providerId="LiveId" clId="{28934190-15AE-4455-84FC-6CCB100BEA8B}" dt="2022-11-30T10:31:48.680" v="321" actId="26606"/>
          <ac:spMkLst>
            <pc:docMk/>
            <pc:sldMk cId="286927770" sldId="258"/>
            <ac:spMk id="132" creationId="{25B97239-2685-48C8-8104-1D4E4E383D82}"/>
          </ac:spMkLst>
        </pc:spChg>
        <pc:spChg chg="add del">
          <ac:chgData name="조 윤성" userId="d7a1808b6bb0b67b" providerId="LiveId" clId="{28934190-15AE-4455-84FC-6CCB100BEA8B}" dt="2022-11-30T10:32:33.205" v="342" actId="26606"/>
          <ac:spMkLst>
            <pc:docMk/>
            <pc:sldMk cId="286927770" sldId="258"/>
            <ac:spMk id="133" creationId="{2C444748-5A8D-4B53-89FE-42B455DFA2D1}"/>
          </ac:spMkLst>
        </pc:spChg>
        <pc:spChg chg="add del">
          <ac:chgData name="조 윤성" userId="d7a1808b6bb0b67b" providerId="LiveId" clId="{28934190-15AE-4455-84FC-6CCB100BEA8B}" dt="2022-11-30T10:32:33.205" v="342" actId="26606"/>
          <ac:spMkLst>
            <pc:docMk/>
            <pc:sldMk cId="286927770" sldId="258"/>
            <ac:spMk id="134" creationId="{F4FFA271-A10A-4AC3-8F06-E3313A197A80}"/>
          </ac:spMkLst>
        </pc:spChg>
        <pc:spChg chg="add del">
          <ac:chgData name="조 윤성" userId="d7a1808b6bb0b67b" providerId="LiveId" clId="{28934190-15AE-4455-84FC-6CCB100BEA8B}" dt="2022-11-30T10:32:35.340" v="346" actId="26606"/>
          <ac:spMkLst>
            <pc:docMk/>
            <pc:sldMk cId="286927770" sldId="258"/>
            <ac:spMk id="135" creationId="{E1750109-3B91-4506-B997-0CD8E35A1488}"/>
          </ac:spMkLst>
        </pc:spChg>
        <pc:spChg chg="add del">
          <ac:chgData name="조 윤성" userId="d7a1808b6bb0b67b" providerId="LiveId" clId="{28934190-15AE-4455-84FC-6CCB100BEA8B}" dt="2022-11-30T10:32:35.340" v="346" actId="26606"/>
          <ac:spMkLst>
            <pc:docMk/>
            <pc:sldMk cId="286927770" sldId="258"/>
            <ac:spMk id="136" creationId="{E72D8D1B-59F6-4FF3-8547-9BBB6129F2FA}"/>
          </ac:spMkLst>
        </pc:spChg>
        <pc:spChg chg="add del">
          <ac:chgData name="조 윤성" userId="d7a1808b6bb0b67b" providerId="LiveId" clId="{28934190-15AE-4455-84FC-6CCB100BEA8B}" dt="2022-11-30T10:32:35.340" v="346" actId="26606"/>
          <ac:spMkLst>
            <pc:docMk/>
            <pc:sldMk cId="286927770" sldId="258"/>
            <ac:spMk id="137" creationId="{14044C96-7CFD-44DB-A579-D77B0D37C681}"/>
          </ac:spMkLst>
        </pc:spChg>
        <pc:spChg chg="add del">
          <ac:chgData name="조 윤성" userId="d7a1808b6bb0b67b" providerId="LiveId" clId="{28934190-15AE-4455-84FC-6CCB100BEA8B}" dt="2022-11-30T10:32:35.340" v="346" actId="26606"/>
          <ac:spMkLst>
            <pc:docMk/>
            <pc:sldMk cId="286927770" sldId="258"/>
            <ac:spMk id="138" creationId="{8FC8C21F-9484-4A71-ABFA-6C10682FAC3E}"/>
          </ac:spMkLst>
        </pc:spChg>
        <pc:spChg chg="add del">
          <ac:chgData name="조 윤성" userId="d7a1808b6bb0b67b" providerId="LiveId" clId="{28934190-15AE-4455-84FC-6CCB100BEA8B}" dt="2022-11-30T10:32:35.340" v="346" actId="26606"/>
          <ac:spMkLst>
            <pc:docMk/>
            <pc:sldMk cId="286927770" sldId="258"/>
            <ac:spMk id="139" creationId="{2C444748-5A8D-4B53-89FE-42B455DFA2D1}"/>
          </ac:spMkLst>
        </pc:spChg>
        <pc:spChg chg="add del">
          <ac:chgData name="조 윤성" userId="d7a1808b6bb0b67b" providerId="LiveId" clId="{28934190-15AE-4455-84FC-6CCB100BEA8B}" dt="2022-11-30T10:32:35.340" v="346" actId="26606"/>
          <ac:spMkLst>
            <pc:docMk/>
            <pc:sldMk cId="286927770" sldId="258"/>
            <ac:spMk id="140" creationId="{F4FFA271-A10A-4AC3-8F06-E3313A197A80}"/>
          </ac:spMkLst>
        </pc:spChg>
        <pc:spChg chg="add del">
          <ac:chgData name="조 윤성" userId="d7a1808b6bb0b67b" providerId="LiveId" clId="{28934190-15AE-4455-84FC-6CCB100BEA8B}" dt="2022-11-30T13:24:11.645" v="356" actId="26606"/>
          <ac:spMkLst>
            <pc:docMk/>
            <pc:sldMk cId="286927770" sldId="258"/>
            <ac:spMk id="141" creationId="{9A72E43A-2FC3-43A9-8E8E-0BF749E66E4F}"/>
          </ac:spMkLst>
        </pc:spChg>
        <pc:spChg chg="add del">
          <ac:chgData name="조 윤성" userId="d7a1808b6bb0b67b" providerId="LiveId" clId="{28934190-15AE-4455-84FC-6CCB100BEA8B}" dt="2022-11-30T10:32:52.162" v="348" actId="26606"/>
          <ac:spMkLst>
            <pc:docMk/>
            <pc:sldMk cId="286927770" sldId="258"/>
            <ac:spMk id="142" creationId="{9A72E43A-2FC3-43A9-8E8E-0BF749E66E4F}"/>
          </ac:spMkLst>
        </pc:spChg>
        <pc:spChg chg="add del">
          <ac:chgData name="조 윤성" userId="d7a1808b6bb0b67b" providerId="LiveId" clId="{28934190-15AE-4455-84FC-6CCB100BEA8B}" dt="2022-11-30T13:24:11.642" v="355" actId="26606"/>
          <ac:spMkLst>
            <pc:docMk/>
            <pc:sldMk cId="286927770" sldId="258"/>
            <ac:spMk id="146" creationId="{E8DC6FCD-811B-436E-9FEE-FC957486CD7E}"/>
          </ac:spMkLst>
        </pc:spChg>
        <pc:spChg chg="add del">
          <ac:chgData name="조 윤성" userId="d7a1808b6bb0b67b" providerId="LiveId" clId="{28934190-15AE-4455-84FC-6CCB100BEA8B}" dt="2022-11-30T13:24:37.610" v="361" actId="26606"/>
          <ac:spMkLst>
            <pc:docMk/>
            <pc:sldMk cId="286927770" sldId="258"/>
            <ac:spMk id="148" creationId="{BF494AE6-A88C-448B-B1B7-80259E6F4FE0}"/>
          </ac:spMkLst>
        </pc:spChg>
        <pc:spChg chg="add del">
          <ac:chgData name="조 윤성" userId="d7a1808b6bb0b67b" providerId="LiveId" clId="{28934190-15AE-4455-84FC-6CCB100BEA8B}" dt="2022-11-30T13:27:52.323" v="406"/>
          <ac:spMkLst>
            <pc:docMk/>
            <pc:sldMk cId="286927770" sldId="258"/>
            <ac:spMk id="153" creationId="{BF494AE6-A88C-448B-B1B7-80259E6F4FE0}"/>
          </ac:spMkLst>
        </pc:spChg>
        <pc:picChg chg="add del mod ord">
          <ac:chgData name="조 윤성" userId="d7a1808b6bb0b67b" providerId="LiveId" clId="{28934190-15AE-4455-84FC-6CCB100BEA8B}" dt="2022-11-16T08:59:09.073" v="220" actId="478"/>
          <ac:picMkLst>
            <pc:docMk/>
            <pc:sldMk cId="286927770" sldId="258"/>
            <ac:picMk id="2" creationId="{8BE23AF6-D129-3CDB-A1AF-E116F5B5A9BA}"/>
          </ac:picMkLst>
        </pc:picChg>
        <pc:picChg chg="add mod ord">
          <ac:chgData name="조 윤성" userId="d7a1808b6bb0b67b" providerId="LiveId" clId="{28934190-15AE-4455-84FC-6CCB100BEA8B}" dt="2022-11-30T13:24:11.645" v="356" actId="26606"/>
          <ac:picMkLst>
            <pc:docMk/>
            <pc:sldMk cId="286927770" sldId="258"/>
            <ac:picMk id="3" creationId="{A0F2E328-919C-205E-C71A-A47CA2E2371A}"/>
          </ac:picMkLst>
        </pc:picChg>
        <pc:picChg chg="add del mod">
          <ac:chgData name="조 윤성" userId="d7a1808b6bb0b67b" providerId="LiveId" clId="{28934190-15AE-4455-84FC-6CCB100BEA8B}" dt="2022-11-16T09:01:43.826" v="231" actId="478"/>
          <ac:picMkLst>
            <pc:docMk/>
            <pc:sldMk cId="286927770" sldId="258"/>
            <ac:picMk id="4" creationId="{3BDC2CF4-18CC-3BC8-54CD-8B5DF3B5D0CD}"/>
          </ac:picMkLst>
        </pc:picChg>
        <pc:picChg chg="add del mod ord">
          <ac:chgData name="조 윤성" userId="d7a1808b6bb0b67b" providerId="LiveId" clId="{28934190-15AE-4455-84FC-6CCB100BEA8B}" dt="2022-11-30T13:24:31.793" v="357" actId="478"/>
          <ac:picMkLst>
            <pc:docMk/>
            <pc:sldMk cId="286927770" sldId="258"/>
            <ac:picMk id="4" creationId="{60ED0ACE-D963-0747-0081-76A93D8DCB1A}"/>
          </ac:picMkLst>
        </pc:picChg>
        <pc:picChg chg="add del mod ord">
          <ac:chgData name="조 윤성" userId="d7a1808b6bb0b67b" providerId="LiveId" clId="{28934190-15AE-4455-84FC-6CCB100BEA8B}" dt="2022-11-10T06:29:48.073" v="28" actId="478"/>
          <ac:picMkLst>
            <pc:docMk/>
            <pc:sldMk cId="286927770" sldId="258"/>
            <ac:picMk id="4" creationId="{B2A0C150-F0DD-B2DC-2D52-88CF46B70544}"/>
          </ac:picMkLst>
        </pc:picChg>
        <pc:picChg chg="add mod ord">
          <ac:chgData name="조 윤성" userId="d7a1808b6bb0b67b" providerId="LiveId" clId="{28934190-15AE-4455-84FC-6CCB100BEA8B}" dt="2022-11-30T13:24:11.645" v="356" actId="26606"/>
          <ac:picMkLst>
            <pc:docMk/>
            <pc:sldMk cId="286927770" sldId="258"/>
            <ac:picMk id="5" creationId="{2987F2B0-3C71-A888-1B30-E6C6797E2616}"/>
          </ac:picMkLst>
        </pc:picChg>
        <pc:picChg chg="del mod">
          <ac:chgData name="조 윤성" userId="d7a1808b6bb0b67b" providerId="LiveId" clId="{28934190-15AE-4455-84FC-6CCB100BEA8B}" dt="2022-11-02T12:35:00.878" v="5" actId="478"/>
          <ac:picMkLst>
            <pc:docMk/>
            <pc:sldMk cId="286927770" sldId="258"/>
            <ac:picMk id="5" creationId="{61B23D49-C06F-E264-9FC4-C3ABEC05C381}"/>
          </ac:picMkLst>
        </pc:picChg>
        <pc:picChg chg="add del mod ord">
          <ac:chgData name="조 윤성" userId="d7a1808b6bb0b67b" providerId="LiveId" clId="{28934190-15AE-4455-84FC-6CCB100BEA8B}" dt="2022-11-16T08:47:35.285" v="37" actId="478"/>
          <ac:picMkLst>
            <pc:docMk/>
            <pc:sldMk cId="286927770" sldId="258"/>
            <ac:picMk id="5" creationId="{692509BB-D88B-33E6-3C29-675CE894AE40}"/>
          </ac:picMkLst>
        </pc:picChg>
        <pc:picChg chg="del mod ord">
          <ac:chgData name="조 윤성" userId="d7a1808b6bb0b67b" providerId="LiveId" clId="{28934190-15AE-4455-84FC-6CCB100BEA8B}" dt="2022-11-16T08:47:42.139" v="40" actId="478"/>
          <ac:picMkLst>
            <pc:docMk/>
            <pc:sldMk cId="286927770" sldId="258"/>
            <ac:picMk id="6" creationId="{4BE1D529-CA70-5144-5177-B0994EF62FE3}"/>
          </ac:picMkLst>
        </pc:picChg>
        <pc:picChg chg="add del mod">
          <ac:chgData name="조 윤성" userId="d7a1808b6bb0b67b" providerId="LiveId" clId="{28934190-15AE-4455-84FC-6CCB100BEA8B}" dt="2022-11-16T09:04:20.331" v="250" actId="21"/>
          <ac:picMkLst>
            <pc:docMk/>
            <pc:sldMk cId="286927770" sldId="258"/>
            <ac:picMk id="7" creationId="{31692E81-1410-04CA-CE91-AE885F891520}"/>
          </ac:picMkLst>
        </pc:picChg>
        <pc:picChg chg="add mod ord">
          <ac:chgData name="조 윤성" userId="d7a1808b6bb0b67b" providerId="LiveId" clId="{28934190-15AE-4455-84FC-6CCB100BEA8B}" dt="2022-11-30T13:24:37.610" v="361" actId="26606"/>
          <ac:picMkLst>
            <pc:docMk/>
            <pc:sldMk cId="286927770" sldId="258"/>
            <ac:picMk id="7" creationId="{8E8C7625-C882-337E-EBAE-E31689117A59}"/>
          </ac:picMkLst>
        </pc:picChg>
        <pc:picChg chg="add del mod ord">
          <ac:chgData name="조 윤성" userId="d7a1808b6bb0b67b" providerId="LiveId" clId="{28934190-15AE-4455-84FC-6CCB100BEA8B}" dt="2022-11-16T09:01:38.873" v="229" actId="478"/>
          <ac:picMkLst>
            <pc:docMk/>
            <pc:sldMk cId="286927770" sldId="258"/>
            <ac:picMk id="8" creationId="{5E9D0E0A-1A9A-7301-E715-862BDB579395}"/>
          </ac:picMkLst>
        </pc:picChg>
        <pc:picChg chg="add del mod">
          <ac:chgData name="조 윤성" userId="d7a1808b6bb0b67b" providerId="LiveId" clId="{28934190-15AE-4455-84FC-6CCB100BEA8B}" dt="2022-11-16T09:01:40.803" v="230" actId="478"/>
          <ac:picMkLst>
            <pc:docMk/>
            <pc:sldMk cId="286927770" sldId="258"/>
            <ac:picMk id="9" creationId="{F8F6BA18-61CE-6A9B-11CF-29DE7E321051}"/>
          </ac:picMkLst>
        </pc:picChg>
        <pc:picChg chg="del">
          <ac:chgData name="조 윤성" userId="d7a1808b6bb0b67b" providerId="LiveId" clId="{28934190-15AE-4455-84FC-6CCB100BEA8B}" dt="2022-11-02T12:34:22.305" v="0" actId="478"/>
          <ac:picMkLst>
            <pc:docMk/>
            <pc:sldMk cId="286927770" sldId="258"/>
            <ac:picMk id="10" creationId="{E6138543-4D11-EF51-BF3D-B0490BC69614}"/>
          </ac:picMkLst>
        </pc:picChg>
        <pc:picChg chg="del mod">
          <ac:chgData name="조 윤성" userId="d7a1808b6bb0b67b" providerId="LiveId" clId="{28934190-15AE-4455-84FC-6CCB100BEA8B}" dt="2022-11-02T12:35:16.668" v="10" actId="478"/>
          <ac:picMkLst>
            <pc:docMk/>
            <pc:sldMk cId="286927770" sldId="258"/>
            <ac:picMk id="11" creationId="{6F1E0EC4-F0E3-033F-5BF7-6D199171E56E}"/>
          </ac:picMkLst>
        </pc:picChg>
        <pc:picChg chg="add del mod ord">
          <ac:chgData name="조 윤성" userId="d7a1808b6bb0b67b" providerId="LiveId" clId="{28934190-15AE-4455-84FC-6CCB100BEA8B}" dt="2022-11-30T13:24:04.685" v="353" actId="478"/>
          <ac:picMkLst>
            <pc:docMk/>
            <pc:sldMk cId="286927770" sldId="258"/>
            <ac:picMk id="11" creationId="{C05FEA4B-D465-2921-ED76-CCC41712AFED}"/>
          </ac:picMkLst>
        </pc:picChg>
        <pc:picChg chg="add del mod ord">
          <ac:chgData name="조 윤성" userId="d7a1808b6bb0b67b" providerId="LiveId" clId="{28934190-15AE-4455-84FC-6CCB100BEA8B}" dt="2022-11-16T09:15:40.620" v="286" actId="478"/>
          <ac:picMkLst>
            <pc:docMk/>
            <pc:sldMk cId="286927770" sldId="258"/>
            <ac:picMk id="13" creationId="{FC31CDF8-4974-2FD2-A87F-0B700D110212}"/>
          </ac:picMkLst>
        </pc:picChg>
        <pc:picChg chg="add del mod">
          <ac:chgData name="조 윤성" userId="d7a1808b6bb0b67b" providerId="LiveId" clId="{28934190-15AE-4455-84FC-6CCB100BEA8B}" dt="2022-11-16T09:07:09.536" v="273" actId="478"/>
          <ac:picMkLst>
            <pc:docMk/>
            <pc:sldMk cId="286927770" sldId="258"/>
            <ac:picMk id="15" creationId="{E75BBE4A-5DD4-71BE-4A9E-BAAC3EF9FC62}"/>
          </ac:picMkLst>
        </pc:picChg>
        <pc:picChg chg="add mod ord">
          <ac:chgData name="조 윤성" userId="d7a1808b6bb0b67b" providerId="LiveId" clId="{28934190-15AE-4455-84FC-6CCB100BEA8B}" dt="2022-11-30T13:32:37.742" v="601" actId="1076"/>
          <ac:picMkLst>
            <pc:docMk/>
            <pc:sldMk cId="286927770" sldId="258"/>
            <ac:picMk id="17" creationId="{2F57CE74-5D76-996C-BDBA-808334D2962E}"/>
          </ac:picMkLst>
        </pc:picChg>
        <pc:cxnChg chg="add del">
          <ac:chgData name="조 윤성" userId="d7a1808b6bb0b67b" providerId="LiveId" clId="{28934190-15AE-4455-84FC-6CCB100BEA8B}" dt="2022-11-02T12:35:41.578" v="26" actId="26606"/>
          <ac:cxnSpMkLst>
            <pc:docMk/>
            <pc:sldMk cId="286927770" sldId="258"/>
            <ac:cxnSpMk id="93" creationId="{50DA1EB8-87CF-4588-A1FD-4756F9A28F6B}"/>
          </ac:cxnSpMkLst>
        </pc:cxnChg>
        <pc:cxnChg chg="add del">
          <ac:chgData name="조 윤성" userId="d7a1808b6bb0b67b" providerId="LiveId" clId="{28934190-15AE-4455-84FC-6CCB100BEA8B}" dt="2022-11-02T12:35:41.578" v="26" actId="26606"/>
          <ac:cxnSpMkLst>
            <pc:docMk/>
            <pc:sldMk cId="286927770" sldId="258"/>
            <ac:cxnSpMk id="94" creationId="{D7A4E378-EA57-47B9-B1EB-58B998F6CFFB}"/>
          </ac:cxnSpMkLst>
        </pc:cxnChg>
        <pc:cxnChg chg="add del">
          <ac:chgData name="조 윤성" userId="d7a1808b6bb0b67b" providerId="LiveId" clId="{28934190-15AE-4455-84FC-6CCB100BEA8B}" dt="2022-11-02T12:35:41.578" v="26" actId="26606"/>
          <ac:cxnSpMkLst>
            <pc:docMk/>
            <pc:sldMk cId="286927770" sldId="258"/>
            <ac:cxnSpMk id="95" creationId="{D2B31ED6-76F0-425A-9A41-C947AEF9C14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91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11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99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51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76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18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96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63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73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25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3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0AE3-A22E-4B40-B483-902EC66D7BB8}" type="datetimeFigureOut">
              <a:rPr lang="ko-KR" altLang="en-US" smtClean="0"/>
              <a:t>2022-12-07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653B-022B-451D-95BE-45C5027453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7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jys981224@naver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4181-5044-49A2-91E1-DC0913CDB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8960" y="1425670"/>
            <a:ext cx="3604638" cy="3644537"/>
          </a:xfrm>
          <a:noFill/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 latinLnBrk="0"/>
            <a:br>
              <a:rPr lang="en-US" altLang="ko-KR" sz="1200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br>
              <a:rPr lang="en-US" altLang="ko-KR" sz="1600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r>
              <a:rPr lang="ko-KR" altLang="en-US" sz="1300" dirty="0">
                <a:latin typeface="+mn-ea"/>
                <a:ea typeface="+mn-ea"/>
              </a:rPr>
              <a:t>생년월일 </a:t>
            </a:r>
            <a:r>
              <a:rPr lang="en-US" altLang="ko-KR" sz="1300" dirty="0">
                <a:latin typeface="+mn-ea"/>
                <a:ea typeface="+mn-ea"/>
              </a:rPr>
              <a:t>1998.12.24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키 </a:t>
            </a:r>
            <a:r>
              <a:rPr lang="en-US" altLang="ko-KR" sz="1300" dirty="0">
                <a:latin typeface="+mn-ea"/>
                <a:ea typeface="+mn-ea"/>
              </a:rPr>
              <a:t>/ </a:t>
            </a:r>
            <a:r>
              <a:rPr lang="ko-KR" altLang="en-US" sz="1300" dirty="0">
                <a:latin typeface="+mn-ea"/>
                <a:ea typeface="+mn-ea"/>
              </a:rPr>
              <a:t>몸무게</a:t>
            </a:r>
            <a:br>
              <a:rPr lang="en-US" altLang="ko-KR" sz="1300">
                <a:latin typeface="+mn-ea"/>
                <a:ea typeface="+mn-ea"/>
              </a:rPr>
            </a:br>
            <a:r>
              <a:rPr lang="en-US" altLang="ko-KR" sz="1300">
                <a:latin typeface="+mn-ea"/>
                <a:ea typeface="+mn-ea"/>
              </a:rPr>
              <a:t>173cm </a:t>
            </a:r>
            <a:r>
              <a:rPr lang="en-US" altLang="ko-KR" sz="1300" dirty="0">
                <a:latin typeface="+mn-ea"/>
                <a:ea typeface="+mn-ea"/>
              </a:rPr>
              <a:t>/ 64kg</a:t>
            </a:r>
            <a:br>
              <a:rPr lang="en-US" altLang="ko-KR" sz="1300" dirty="0">
                <a:latin typeface="+mn-ea"/>
                <a:ea typeface="+mn-ea"/>
              </a:rPr>
            </a:b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취미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운동</a:t>
            </a:r>
            <a:r>
              <a:rPr lang="en-US" altLang="ko-KR" sz="1300" dirty="0">
                <a:latin typeface="+mn-ea"/>
                <a:ea typeface="+mn-ea"/>
              </a:rPr>
              <a:t>, </a:t>
            </a:r>
            <a:r>
              <a:rPr lang="ko-KR" altLang="en-US" sz="1300" dirty="0">
                <a:latin typeface="+mn-ea"/>
                <a:ea typeface="+mn-ea"/>
              </a:rPr>
              <a:t>독서</a:t>
            </a:r>
            <a:r>
              <a:rPr lang="en-US" altLang="ko-KR" sz="1300" dirty="0">
                <a:latin typeface="+mn-ea"/>
                <a:ea typeface="+mn-ea"/>
              </a:rPr>
              <a:t>, </a:t>
            </a:r>
            <a:r>
              <a:rPr lang="ko-KR" altLang="en-US" sz="1300" dirty="0">
                <a:latin typeface="+mn-ea"/>
                <a:ea typeface="+mn-ea"/>
              </a:rPr>
              <a:t>영화</a:t>
            </a:r>
            <a:br>
              <a:rPr lang="en-US" altLang="ko-KR" sz="1300" dirty="0">
                <a:latin typeface="+mn-ea"/>
                <a:ea typeface="+mn-ea"/>
              </a:rPr>
            </a:b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학력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용인대학교 연극학과 연기전공 졸업</a:t>
            </a:r>
            <a:br>
              <a:rPr lang="en-US" altLang="ko-KR" sz="1300" dirty="0">
                <a:latin typeface="+mn-ea"/>
                <a:ea typeface="+mn-ea"/>
              </a:rPr>
            </a:b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광고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 err="1">
                <a:latin typeface="+mn-ea"/>
                <a:ea typeface="+mn-ea"/>
              </a:rPr>
              <a:t>청정원</a:t>
            </a:r>
            <a:r>
              <a:rPr lang="en-US" altLang="ko-KR" sz="1300" dirty="0">
                <a:latin typeface="+mn-ea"/>
                <a:ea typeface="+mn-ea"/>
              </a:rPr>
              <a:t> </a:t>
            </a:r>
            <a:r>
              <a:rPr lang="ko-KR" altLang="en-US" sz="1300" dirty="0">
                <a:latin typeface="+mn-ea"/>
                <a:ea typeface="+mn-ea"/>
              </a:rPr>
              <a:t>간장 바이럴 </a:t>
            </a:r>
            <a:r>
              <a:rPr lang="en-US" altLang="ko-KR" sz="1300" dirty="0">
                <a:latin typeface="+mn-ea"/>
                <a:ea typeface="+mn-ea"/>
              </a:rPr>
              <a:t>(</a:t>
            </a:r>
            <a:r>
              <a:rPr lang="ko-KR" altLang="en-US" sz="1300" dirty="0">
                <a:latin typeface="+mn-ea"/>
                <a:ea typeface="+mn-ea"/>
              </a:rPr>
              <a:t>앙상블</a:t>
            </a:r>
            <a:r>
              <a:rPr lang="en-US" altLang="ko-KR" sz="1300" dirty="0">
                <a:latin typeface="+mn-ea"/>
                <a:ea typeface="+mn-ea"/>
              </a:rPr>
              <a:t>)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en-US" altLang="ko-KR" sz="1300" dirty="0">
                <a:latin typeface="+mn-ea"/>
                <a:ea typeface="+mn-ea"/>
              </a:rPr>
              <a:t>&lt;</a:t>
            </a:r>
            <a:r>
              <a:rPr lang="ko-KR" altLang="en-US" sz="1300" dirty="0" err="1">
                <a:latin typeface="+mn-ea"/>
                <a:ea typeface="+mn-ea"/>
              </a:rPr>
              <a:t>투비소프트</a:t>
            </a:r>
            <a:r>
              <a:rPr lang="en-US" altLang="ko-KR" sz="1300" dirty="0">
                <a:latin typeface="+mn-ea"/>
                <a:ea typeface="+mn-ea"/>
              </a:rPr>
              <a:t> </a:t>
            </a:r>
            <a:r>
              <a:rPr lang="ko-KR" altLang="en-US" sz="1300" dirty="0">
                <a:latin typeface="+mn-ea"/>
                <a:ea typeface="+mn-ea"/>
              </a:rPr>
              <a:t>어플</a:t>
            </a:r>
            <a:r>
              <a:rPr lang="en-US" altLang="ko-KR" sz="1300" dirty="0">
                <a:latin typeface="+mn-ea"/>
                <a:ea typeface="+mn-ea"/>
              </a:rPr>
              <a:t>&gt;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 err="1">
                <a:latin typeface="+mn-ea"/>
                <a:ea typeface="+mn-ea"/>
              </a:rPr>
              <a:t>징고</a:t>
            </a:r>
            <a:r>
              <a:rPr lang="en-US" altLang="ko-KR" sz="1300" dirty="0">
                <a:latin typeface="+mn-ea"/>
                <a:ea typeface="+mn-ea"/>
              </a:rPr>
              <a:t>– closing </a:t>
            </a:r>
            <a:r>
              <a:rPr lang="en-US" altLang="ko-KR" sz="1300" dirty="0" err="1">
                <a:latin typeface="+mn-ea"/>
                <a:ea typeface="+mn-ea"/>
              </a:rPr>
              <a:t>ment</a:t>
            </a:r>
            <a:r>
              <a:rPr lang="en-US" altLang="ko-KR" sz="1300" dirty="0">
                <a:latin typeface="+mn-ea"/>
                <a:ea typeface="+mn-ea"/>
              </a:rPr>
              <a:t> [M/V] (</a:t>
            </a:r>
            <a:r>
              <a:rPr lang="ko-KR" altLang="en-US" sz="1300" dirty="0">
                <a:latin typeface="+mn-ea"/>
                <a:ea typeface="+mn-ea"/>
              </a:rPr>
              <a:t>조연</a:t>
            </a:r>
            <a:r>
              <a:rPr lang="en-US" altLang="ko-KR" sz="1300" dirty="0">
                <a:latin typeface="+mn-ea"/>
                <a:ea typeface="+mn-ea"/>
              </a:rPr>
              <a:t>)</a:t>
            </a:r>
            <a:br>
              <a:rPr lang="en-US" altLang="ko-KR" sz="1300" dirty="0">
                <a:latin typeface="+mn-ea"/>
                <a:ea typeface="+mn-ea"/>
              </a:rPr>
            </a:b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연극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 err="1">
                <a:latin typeface="+mn-ea"/>
                <a:ea typeface="+mn-ea"/>
              </a:rPr>
              <a:t>시라노</a:t>
            </a:r>
            <a:r>
              <a:rPr lang="en-US" altLang="ko-KR" sz="1300" dirty="0">
                <a:latin typeface="+mn-ea"/>
                <a:ea typeface="+mn-ea"/>
              </a:rPr>
              <a:t> </a:t>
            </a:r>
            <a:r>
              <a:rPr lang="ko-KR" altLang="en-US" sz="1300" dirty="0" err="1">
                <a:latin typeface="+mn-ea"/>
                <a:ea typeface="+mn-ea"/>
              </a:rPr>
              <a:t>드</a:t>
            </a:r>
            <a:r>
              <a:rPr lang="en-US" altLang="ko-KR" sz="1300" dirty="0">
                <a:latin typeface="+mn-ea"/>
                <a:ea typeface="+mn-ea"/>
              </a:rPr>
              <a:t> </a:t>
            </a:r>
            <a:r>
              <a:rPr lang="ko-KR" altLang="en-US" sz="1300" dirty="0" err="1">
                <a:latin typeface="+mn-ea"/>
                <a:ea typeface="+mn-ea"/>
              </a:rPr>
              <a:t>베르주라크</a:t>
            </a:r>
            <a:r>
              <a:rPr lang="en-US" altLang="ko-KR" sz="1300" dirty="0">
                <a:latin typeface="+mn-ea"/>
                <a:ea typeface="+mn-ea"/>
              </a:rPr>
              <a:t> – </a:t>
            </a:r>
            <a:r>
              <a:rPr lang="ko-KR" altLang="en-US" sz="1300" dirty="0">
                <a:latin typeface="+mn-ea"/>
                <a:ea typeface="+mn-ea"/>
              </a:rPr>
              <a:t>드기슈役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en-US" altLang="ko-KR" sz="1300" dirty="0">
                <a:latin typeface="+mn-ea"/>
                <a:ea typeface="+mn-ea"/>
              </a:rPr>
              <a:t>30</a:t>
            </a:r>
            <a:r>
              <a:rPr lang="ko-KR" altLang="en-US" sz="1300" dirty="0">
                <a:latin typeface="+mn-ea"/>
                <a:ea typeface="+mn-ea"/>
              </a:rPr>
              <a:t>일간의 야유회 </a:t>
            </a:r>
            <a:r>
              <a:rPr lang="en-US" altLang="ko-KR" sz="1300" dirty="0">
                <a:latin typeface="+mn-ea"/>
                <a:ea typeface="+mn-ea"/>
              </a:rPr>
              <a:t>– 5</a:t>
            </a:r>
            <a:r>
              <a:rPr lang="ko-KR" altLang="en-US" sz="1300" dirty="0">
                <a:latin typeface="+mn-ea"/>
                <a:ea typeface="+mn-ea"/>
              </a:rPr>
              <a:t>번役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 err="1">
                <a:latin typeface="+mn-ea"/>
                <a:ea typeface="+mn-ea"/>
              </a:rPr>
              <a:t>타르튀프</a:t>
            </a:r>
            <a:r>
              <a:rPr lang="en-US" altLang="ko-KR" sz="1300" dirty="0">
                <a:latin typeface="+mn-ea"/>
                <a:ea typeface="+mn-ea"/>
              </a:rPr>
              <a:t> – </a:t>
            </a:r>
            <a:r>
              <a:rPr lang="ko-KR" altLang="en-US" sz="1300" dirty="0">
                <a:latin typeface="+mn-ea"/>
                <a:ea typeface="+mn-ea"/>
              </a:rPr>
              <a:t>클레앙트役</a:t>
            </a:r>
            <a:br>
              <a:rPr lang="en-US" altLang="ko-KR" sz="1300" dirty="0">
                <a:latin typeface="+mn-ea"/>
                <a:ea typeface="+mn-ea"/>
              </a:rPr>
            </a:br>
            <a:r>
              <a:rPr lang="ko-KR" altLang="en-US" sz="1300" dirty="0">
                <a:latin typeface="+mn-ea"/>
                <a:ea typeface="+mn-ea"/>
              </a:rPr>
              <a:t>갈매기 </a:t>
            </a:r>
            <a:r>
              <a:rPr lang="en-US" altLang="ko-KR" sz="1300" dirty="0">
                <a:latin typeface="+mn-ea"/>
                <a:ea typeface="+mn-ea"/>
              </a:rPr>
              <a:t>– </a:t>
            </a:r>
            <a:r>
              <a:rPr lang="ko-KR" altLang="en-US" sz="1300" dirty="0">
                <a:latin typeface="+mn-ea"/>
                <a:ea typeface="+mn-ea"/>
              </a:rPr>
              <a:t>트레플레프役</a:t>
            </a:r>
            <a:br>
              <a:rPr lang="en-US" altLang="ko-KR" sz="1200" dirty="0">
                <a:latin typeface="궁서체" panose="02030609000101010101" pitchFamily="17" charset="-127"/>
                <a:ea typeface="궁서체" panose="02030609000101010101" pitchFamily="17" charset="-127"/>
              </a:rPr>
            </a:br>
            <a:endParaRPr lang="en-US" altLang="ko-KR" sz="12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663BD-865D-405A-8A9A-7F2279C6C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8960" y="5432330"/>
            <a:ext cx="3604638" cy="1672046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defTabSz="914400" latinLnBrk="0">
              <a:spcBef>
                <a:spcPts val="1000"/>
              </a:spcBef>
            </a:pPr>
            <a:r>
              <a:rPr lang="en-US" altLang="ko-KR" sz="1900" dirty="0"/>
              <a:t>                                                         </a:t>
            </a:r>
          </a:p>
          <a:p>
            <a:pPr defTabSz="914400" latinLnBrk="0">
              <a:spcBef>
                <a:spcPts val="1000"/>
              </a:spcBef>
            </a:pPr>
            <a:r>
              <a:rPr lang="en-US" altLang="ko-KR" sz="1400" dirty="0"/>
              <a:t>Email :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jys981224@naver.com</a:t>
            </a:r>
            <a:endParaRPr lang="en-US" altLang="ko-KR" sz="1400" dirty="0"/>
          </a:p>
          <a:p>
            <a:pPr defTabSz="914400" latinLnBrk="0">
              <a:spcBef>
                <a:spcPts val="1000"/>
              </a:spcBef>
            </a:pPr>
            <a:r>
              <a:rPr lang="en-US" altLang="ko-KR" sz="1400" dirty="0"/>
              <a:t>PH : 010-3942-3711                                          Instagram : </a:t>
            </a:r>
            <a:r>
              <a:rPr lang="en-US" altLang="ko-KR" sz="1400" dirty="0" err="1"/>
              <a:t>isojys</a:t>
            </a:r>
            <a:endParaRPr lang="en-US" altLang="ko-KR" sz="1400" dirty="0"/>
          </a:p>
          <a:p>
            <a:pPr algn="l" defTabSz="914400" latinLnBrk="0">
              <a:spcBef>
                <a:spcPts val="1000"/>
              </a:spcBef>
            </a:pPr>
            <a:endParaRPr lang="en-US" altLang="ko-KR" sz="1400" dirty="0"/>
          </a:p>
          <a:p>
            <a:pPr algn="l" defTabSz="914400" latinLnBrk="0">
              <a:spcBef>
                <a:spcPts val="1000"/>
              </a:spcBef>
            </a:pPr>
            <a:endParaRPr lang="en-US" altLang="ko-KR" sz="1900" dirty="0"/>
          </a:p>
        </p:txBody>
      </p:sp>
      <p:pic>
        <p:nvPicPr>
          <p:cNvPr id="5" name="그림 4" descr="사람, 벽, 실내, 남자이(가) 표시된 사진&#10;&#10;자동 생성된 설명">
            <a:extLst>
              <a:ext uri="{FF2B5EF4-FFF2-40B4-BE49-F238E27FC236}">
                <a16:creationId xmlns:a16="http://schemas.microsoft.com/office/drawing/2014/main" id="{CFD32710-ECE3-A40E-B112-D49B3DC89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5"/>
          <a:stretch/>
        </p:blipFill>
        <p:spPr>
          <a:xfrm>
            <a:off x="0" y="0"/>
            <a:ext cx="4579241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B41EE4-A67C-4358-899A-0D41CD9600C8}"/>
              </a:ext>
            </a:extLst>
          </p:cNvPr>
          <p:cNvSpPr txBox="1">
            <a:spLocks/>
          </p:cNvSpPr>
          <p:nvPr/>
        </p:nvSpPr>
        <p:spPr>
          <a:xfrm>
            <a:off x="4572000" y="390664"/>
            <a:ext cx="4518558" cy="77832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ko-KR" altLang="en-US" sz="2000" b="1" dirty="0">
                <a:latin typeface="+mj-ea"/>
              </a:rPr>
              <a:t>조윤성</a:t>
            </a:r>
            <a:r>
              <a:rPr lang="en-US" altLang="ko-KR" sz="2400" b="1" dirty="0">
                <a:latin typeface="+mj-ea"/>
              </a:rPr>
              <a:t>(Jo </a:t>
            </a:r>
            <a:r>
              <a:rPr lang="en-US" altLang="ko-KR" sz="2400" b="1" dirty="0" err="1">
                <a:latin typeface="+mj-ea"/>
              </a:rPr>
              <a:t>yun</a:t>
            </a:r>
            <a:r>
              <a:rPr lang="en-US" altLang="ko-KR" sz="2400" b="1" dirty="0">
                <a:latin typeface="+mj-ea"/>
              </a:rPr>
              <a:t> </a:t>
            </a:r>
            <a:r>
              <a:rPr lang="en-US" altLang="ko-KR" sz="2400" b="1" dirty="0" err="1">
                <a:latin typeface="+mj-ea"/>
              </a:rPr>
              <a:t>seong</a:t>
            </a:r>
            <a:r>
              <a:rPr lang="en-US" altLang="ko-KR" sz="2400" b="1" dirty="0">
                <a:latin typeface="+mj-ea"/>
              </a:rPr>
              <a:t>)</a:t>
            </a:r>
            <a:endParaRPr lang="ko-KR" altLang="en-US" sz="24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833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사람, 서있는, 가장이(가) 표시된 사진&#10;&#10;자동 생성된 설명">
            <a:extLst>
              <a:ext uri="{FF2B5EF4-FFF2-40B4-BE49-F238E27FC236}">
                <a16:creationId xmlns:a16="http://schemas.microsoft.com/office/drawing/2014/main" id="{8E8C7625-C882-337E-EBAE-E3168911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r="1379" b="6"/>
          <a:stretch/>
        </p:blipFill>
        <p:spPr>
          <a:xfrm>
            <a:off x="241300" y="321733"/>
            <a:ext cx="2313019" cy="3021406"/>
          </a:xfrm>
          <a:prstGeom prst="rect">
            <a:avLst/>
          </a:prstGeom>
        </p:spPr>
      </p:pic>
      <p:pic>
        <p:nvPicPr>
          <p:cNvPr id="3" name="그림 2" descr="벽, 사람, 실내, 젊은이(가) 표시된 사진&#10;&#10;자동 생성된 설명">
            <a:extLst>
              <a:ext uri="{FF2B5EF4-FFF2-40B4-BE49-F238E27FC236}">
                <a16:creationId xmlns:a16="http://schemas.microsoft.com/office/drawing/2014/main" id="{A0F2E328-919C-205E-C71A-A47CA2E23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7799"/>
          <a:stretch/>
        </p:blipFill>
        <p:spPr>
          <a:xfrm>
            <a:off x="241300" y="3514854"/>
            <a:ext cx="2313019" cy="2785952"/>
          </a:xfrm>
          <a:prstGeom prst="rect">
            <a:avLst/>
          </a:prstGeom>
        </p:spPr>
      </p:pic>
      <p:pic>
        <p:nvPicPr>
          <p:cNvPr id="17" name="그림 16" descr="사람, 벽, 실내, 젊은이(가) 표시된 사진&#10;&#10;자동 생성된 설명">
            <a:extLst>
              <a:ext uri="{FF2B5EF4-FFF2-40B4-BE49-F238E27FC236}">
                <a16:creationId xmlns:a16="http://schemas.microsoft.com/office/drawing/2014/main" id="{2F57CE74-5D76-996C-BDBA-808334D29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r="16194" b="2"/>
          <a:stretch/>
        </p:blipFill>
        <p:spPr>
          <a:xfrm>
            <a:off x="2698714" y="321732"/>
            <a:ext cx="3032438" cy="5979074"/>
          </a:xfrm>
          <a:prstGeom prst="rect">
            <a:avLst/>
          </a:prstGeom>
        </p:spPr>
      </p:pic>
      <p:pic>
        <p:nvPicPr>
          <p:cNvPr id="5" name="그림 4" descr="사람, 벽, 남자, 서있는이(가) 표시된 사진&#10;&#10;자동 생성된 설명">
            <a:extLst>
              <a:ext uri="{FF2B5EF4-FFF2-40B4-BE49-F238E27FC236}">
                <a16:creationId xmlns:a16="http://schemas.microsoft.com/office/drawing/2014/main" id="{2987F2B0-3C71-A888-1B30-E6C6797E2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8519" b="2"/>
          <a:stretch/>
        </p:blipFill>
        <p:spPr>
          <a:xfrm>
            <a:off x="5875547" y="321733"/>
            <a:ext cx="302715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102</Words>
  <Application>Microsoft Office PowerPoint</Application>
  <PresentationFormat>화면 슬라이드 쇼(4:3)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궁서체</vt:lpstr>
      <vt:lpstr>맑은 고딕</vt:lpstr>
      <vt:lpstr>Arial</vt:lpstr>
      <vt:lpstr>Calibri</vt:lpstr>
      <vt:lpstr>Calibri Light</vt:lpstr>
      <vt:lpstr>Office Theme</vt:lpstr>
      <vt:lpstr>  생년월일 1998.12.24 키 / 몸무게 173cm / 64kg  취미 운동, 독서, 영화  학력 용인대학교 연극학과 연기전공 졸업  광고 청정원 간장 바이럴 (앙상블) &lt;투비소프트 어플&gt; 징고– closing ment [M/V] (조연)  연극 시라노 드 베르주라크 – 드기슈役 30일간의 야유회 – 5번役 타르튀프 – 클레앙트役 갈매기 – 트레플레프役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배우 조윤성</dc:title>
  <dc:creator>조 윤성</dc:creator>
  <cp:lastModifiedBy>조 윤성</cp:lastModifiedBy>
  <cp:revision>12</cp:revision>
  <cp:lastPrinted>2022-10-08T14:15:37Z</cp:lastPrinted>
  <dcterms:created xsi:type="dcterms:W3CDTF">2021-04-08T12:54:36Z</dcterms:created>
  <dcterms:modified xsi:type="dcterms:W3CDTF">2022-12-07T08:49:49Z</dcterms:modified>
</cp:coreProperties>
</file>