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5" d="100"/>
          <a:sy n="85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BF813DF-EA19-5CFD-4232-77A0EEB92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E58DE3-E1B1-C1C9-A239-01E9FBC33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7B16650-BEA2-9F24-EB95-E7890ECA2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4BE158E-FA1A-81BC-D720-AC9978FC3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FF5B79-7C66-7B2F-6720-80DC3127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176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48A3957-6FE7-3D28-EAE2-5F9A9261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B293FE3-CA9E-3DA0-AC10-67839437D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3FBDEA-6700-1C07-DCDD-090AEF190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5D91C54-F917-65DE-BF92-11CCA521B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3B7B40-F967-8BAB-8DE8-43CFC98DF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8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92CD7335-F0D8-4B5E-1763-5CE88893F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56769A0-1845-A300-C528-A7C2A3663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178056-A315-D402-A173-59D961B1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6E2782B-45B3-1A73-13AC-9E6943A0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A46F66-4B62-E868-AEAA-DA41FF14C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460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6F98871-6A2D-0DD7-FB53-EB083762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D9602A4-C05C-5D3D-F321-AC3C6FD43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20E946-7645-109C-A416-9986065CB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824C8C-45B9-BFEC-3EFB-FDF79DF5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65B9B99-0803-DFF2-DF92-F77D6534E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04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3D6337C-FDB9-E604-F6AF-6EAFA4A2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1A5F8D5-6127-61F8-3614-3D6411F7E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864C7F-03BE-CE4F-4E9E-40DE1C3E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F24BCF-4020-6ADF-E662-6AAE573D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C5DC9A1-D373-40FA-8B66-672A1964A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943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57F8CE-4B80-94D3-7118-2A56516D8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48FDBB4-07AD-5141-450F-F99CEE31F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EA318AE-FF86-1CCF-259C-244A89F73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A810E9-01BF-A0C3-AE93-78D2D362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F4AC971-57FB-0DDC-D408-4E055C46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7560FB7-4105-2058-76E4-B0FFA907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63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939801-8A1F-6430-A24A-D49998EF3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C311C37-02B9-1ADF-98F1-56889263F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F8E236-B807-C1D6-42F9-9730F22F0C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32FE767-7352-F2D6-79B5-9CB3912AA7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D68AF83-125E-7988-872A-ED9CEB328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CC82505-6F3C-1566-18BB-A92EB17C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554EEEF-A831-71B3-8C62-63170D4BE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5472957-3A08-0924-708F-0952C4783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3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F88B93-E212-EAC4-7F41-A089C4C37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7F46BF7-3522-C7DA-D4BF-F589CA0DA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166A197-9815-491C-A5FA-54CEA495B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D7076F-DE6F-75B2-A431-840952762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37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FACC807-03FB-971B-881C-08CA9316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ADC9D17-1E34-D5B8-2A6B-BC298C25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D615B09-2E5C-52E0-6728-990DDB12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93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FF9052-FFC1-214B-5D9E-0C7EFBE9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90A3E3A-266A-4CE0-BA03-6E0F1948F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BA0BADC-929F-9CF2-1D1C-7856CE9B0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EBE1D3-2355-08EA-B971-F47123A1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AE750C0-13C7-4F64-A515-175059F1F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B8D0556-8433-AFAE-6222-C2854687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958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CA6A785-5A47-9174-FCA6-EE9BD530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6D6B540-D9A2-8870-13D9-82BC8C6FE0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18139FE-1C56-8DCD-9C3F-275484E63D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8529285-6A33-7CBA-E320-3E9DDE143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772E44C-7BB7-1524-3B9D-12492FE1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795D7E-0781-D855-F4F3-39DB91B6B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55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9B0E9A4-258F-0EAE-A6AF-1C8046B4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8944275-6F75-9BAA-8F49-152D58204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0F01A1-2205-D9A4-3C14-2A932D02A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E4805-1763-4A37-B0CD-637E0D14FDD6}" type="datetimeFigureOut">
              <a:rPr lang="ko-KR" altLang="en-US" smtClean="0"/>
              <a:t>2023-01-26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F37B5F-5EEB-B6E4-0825-3F6D878F4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63B1B5A-B5B4-7A6E-0BA7-69AF376C0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DFCD1-2AEA-4F4D-815E-B6E6CE8643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64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9B6D66E-8710-2DFC-1200-A6937664F8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83" r="5056" b="38274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1EDD506D-3FFE-1883-EB84-8B7180BBA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ko-KR" altLang="en-US" sz="4800"/>
              <a:t>프로필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8E6392A-8E72-2D37-5234-78ADCEB847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168" y="4488444"/>
            <a:ext cx="3835133" cy="2207608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dirty="0"/>
              <a:t>이름</a:t>
            </a:r>
            <a:r>
              <a:rPr lang="en-US" altLang="ko-KR" sz="2000" dirty="0"/>
              <a:t>:</a:t>
            </a:r>
            <a:r>
              <a:rPr lang="ko-KR" altLang="en-US" sz="2000" dirty="0" err="1"/>
              <a:t>김환호</a:t>
            </a:r>
            <a:endParaRPr lang="en-US" altLang="ko-KR" sz="2000" dirty="0"/>
          </a:p>
          <a:p>
            <a:pPr algn="l"/>
            <a:r>
              <a:rPr lang="ko-KR" altLang="en-US" sz="2000" dirty="0"/>
              <a:t>나이</a:t>
            </a:r>
            <a:r>
              <a:rPr lang="en-US" altLang="ko-KR" sz="2000"/>
              <a:t>:18</a:t>
            </a:r>
            <a:r>
              <a:rPr lang="ko-KR" altLang="en-US" sz="2000"/>
              <a:t>세</a:t>
            </a:r>
            <a:endParaRPr lang="en-US" altLang="ko-KR" sz="2000" dirty="0"/>
          </a:p>
          <a:p>
            <a:pPr algn="l"/>
            <a:r>
              <a:rPr lang="ko-KR" altLang="en-US" sz="2000" dirty="0"/>
              <a:t>키</a:t>
            </a:r>
            <a:r>
              <a:rPr lang="en-US" altLang="ko-KR" sz="2000" dirty="0"/>
              <a:t>:175~177cm</a:t>
            </a:r>
          </a:p>
          <a:p>
            <a:pPr algn="l"/>
            <a:r>
              <a:rPr lang="ko-KR" altLang="en-US" sz="2000" dirty="0"/>
              <a:t>연기경력</a:t>
            </a:r>
            <a:r>
              <a:rPr lang="en-US" altLang="ko-KR" sz="2000" dirty="0"/>
              <a:t>:</a:t>
            </a:r>
            <a:r>
              <a:rPr lang="ko-KR" altLang="en-US" sz="2000" dirty="0"/>
              <a:t>단편영화 조연</a:t>
            </a:r>
            <a:endParaRPr lang="en-US" altLang="ko-KR" sz="2000" dirty="0"/>
          </a:p>
          <a:p>
            <a:pPr algn="l"/>
            <a:r>
              <a:rPr lang="ko-KR" altLang="en-US" sz="2000" dirty="0"/>
              <a:t>번호</a:t>
            </a:r>
            <a:r>
              <a:rPr lang="en-US" altLang="ko-KR" sz="2000" dirty="0"/>
              <a:t>:010-7556-3124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255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Calibri</vt:lpstr>
      <vt:lpstr>Office 테마</vt:lpstr>
      <vt:lpstr>프로필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프로필</dc:title>
  <dc:creator>북한 수령님</dc:creator>
  <cp:lastModifiedBy>북한 수령님</cp:lastModifiedBy>
  <cp:revision>2</cp:revision>
  <dcterms:created xsi:type="dcterms:W3CDTF">2022-09-14T08:49:03Z</dcterms:created>
  <dcterms:modified xsi:type="dcterms:W3CDTF">2023-01-26T06:03:39Z</dcterms:modified>
</cp:coreProperties>
</file>