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6" r:id="rId1"/>
  </p:sldMasterIdLst>
  <p:notesMasterIdLst>
    <p:notesMasterId r:id="rId4"/>
  </p:notesMasterIdLst>
  <p:sldIdLst>
    <p:sldId id="256" r:id="rId2"/>
    <p:sldId id="257" r:id="rId3"/>
  </p:sldIdLst>
  <p:sldSz cx="9148763" cy="6861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_user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/>
    <p:restoredTop sz="90428" autoAdjust="0"/>
  </p:normalViewPr>
  <p:slideViewPr>
    <p:cSldViewPr>
      <p:cViewPr varScale="1">
        <p:scale>
          <a:sx n="77" d="100"/>
          <a:sy n="77" d="100"/>
        </p:scale>
        <p:origin x="1646" y="67"/>
      </p:cViewPr>
      <p:guideLst>
        <p:guide orient="horz" pos="2149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27" cy="7202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2023-02-03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9" y="685800"/>
            <a:ext cx="457198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73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23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6124F7-3E97-4AD2-8CFF-6E6E6F56E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596" y="1122883"/>
            <a:ext cx="6861572" cy="2388705"/>
          </a:xfrm>
        </p:spPr>
        <p:txBody>
          <a:bodyPr anchor="b"/>
          <a:lstStyle>
            <a:lvl1pPr algn="ctr">
              <a:defRPr sz="450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F14C26-69C7-4AA5-B2D0-B5C736B3A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596" y="3603705"/>
            <a:ext cx="6861572" cy="1656529"/>
          </a:xfrm>
        </p:spPr>
        <p:txBody>
          <a:bodyPr/>
          <a:lstStyle>
            <a:lvl1pPr marL="0" indent="0" algn="ctr">
              <a:buNone/>
              <a:defRPr sz="1801"/>
            </a:lvl1pPr>
            <a:lvl2pPr marL="343083" indent="0" algn="ctr">
              <a:buNone/>
              <a:defRPr sz="1501"/>
            </a:lvl2pPr>
            <a:lvl3pPr marL="686166" indent="0" algn="ctr">
              <a:buNone/>
              <a:defRPr sz="1351"/>
            </a:lvl3pPr>
            <a:lvl4pPr marL="1029249" indent="0" algn="ctr">
              <a:buNone/>
              <a:defRPr sz="1201"/>
            </a:lvl4pPr>
            <a:lvl5pPr marL="1372332" indent="0" algn="ctr">
              <a:buNone/>
              <a:defRPr sz="1201"/>
            </a:lvl5pPr>
            <a:lvl6pPr marL="1715414" indent="0" algn="ctr">
              <a:buNone/>
              <a:defRPr sz="1201"/>
            </a:lvl6pPr>
            <a:lvl7pPr marL="2058497" indent="0" algn="ctr">
              <a:buNone/>
              <a:defRPr sz="1201"/>
            </a:lvl7pPr>
            <a:lvl8pPr marL="2401580" indent="0" algn="ctr">
              <a:buNone/>
              <a:defRPr sz="1201"/>
            </a:lvl8pPr>
            <a:lvl9pPr marL="2744663" indent="0" algn="ctr">
              <a:buNone/>
              <a:defRPr sz="1201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9F76D1-A0F8-4790-B110-627379D3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1">
              <a:rPr lang="ko-KR" altLang="en-US" smtClean="0"/>
              <a:pPr/>
              <a:t>2023-02-03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768FE6-D916-4441-B0B2-210D3C6B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DDAE6C-1474-4995-80C6-C53F9A6A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78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281FD-5127-4F0E-82CF-C03D3CB0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7FF211-A651-43CD-A544-75DF10217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0A646B-BF63-4B99-8C7E-AA12B875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3FD029-CDBC-41D0-9A0F-F537B50C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FFB61B-C670-4894-A545-223FD60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598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AF877D7-4304-49D6-B40F-92AA38FB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7084" y="365294"/>
            <a:ext cx="1972702" cy="581452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44FBE3-AB3C-4590-8966-BA4625A1A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977" y="365294"/>
            <a:ext cx="5803747" cy="581452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AFC50D-56C9-4568-97BD-2616A2A0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2457FF-F1D6-494D-A2DC-80361909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69B9FD-D753-4342-82FE-B1D65AF9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7078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06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0301" y="1600930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56234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649129" y="3986037"/>
            <a:ext cx="4040426" cy="2197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401" y="6343370"/>
            <a:ext cx="2133012" cy="395424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89999" tIns="46800" rIns="89999" bIns="46800" anchor="ctr">
            <a:noAutofit/>
          </a:bodyPr>
          <a:lstStyle>
            <a:lvl1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 sz="18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defRPr>
            </a:lvl1pPr>
          </a:lstStyle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8D7A7C4-C82A-4D21-9AB0-F0C5A1D3EF09}" type="datetime1">
              <a:rPr lang="ko-KR" altLang="en-US" sz="1800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6157" y="6343370"/>
            <a:ext cx="2133012" cy="395424"/>
          </a:xfrm>
          <a:noFill/>
          <a:ln w="9525" cap="flat" cmpd="sng" algn="ctr">
            <a:noFill/>
            <a:prstDash val="solid"/>
            <a:round/>
          </a:ln>
        </p:spPr>
        <p:txBody>
          <a:bodyPr vert="horz" wrap="square" lIns="89999" tIns="46800" rIns="89999" bIns="46800" anchor="ctr">
            <a:noAutofit/>
          </a:bodyPr>
          <a:lstStyle>
            <a:lvl1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 sz="1800" b="0" i="0" baseline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defRPr>
            </a:lvl1pPr>
          </a:lstStyle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1634CA0-F935-4242-9C25-D68A390175F3}" type="slidenum">
              <a:rPr lang="ko-KR" altLang="en-US" sz="1800" b="0" i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88628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6FB706-CB40-449F-9336-14AE141F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FFE30E-461A-4EAB-8EA5-694648B7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14E965-8D42-4FFA-8231-AE3CADA8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203CED-CCC3-460B-8407-592D13B5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E1B94-3AAC-47CC-8290-201CA014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0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E45D0-2625-4A13-92B3-8D503005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3" y="1710530"/>
            <a:ext cx="7890808" cy="2854058"/>
          </a:xfrm>
        </p:spPr>
        <p:txBody>
          <a:bodyPr anchor="b"/>
          <a:lstStyle>
            <a:lvl1pPr>
              <a:defRPr sz="450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6075F5-D6C3-420B-AF11-0ED1AAAB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13" y="4591588"/>
            <a:ext cx="7890808" cy="1500882"/>
          </a:xfr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308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1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249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33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5414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8497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15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466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886925-8FFC-41B2-AB36-90CDD93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326C93-F218-4019-8EEB-85C65975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FFFB6A-34C4-4082-A67B-75564257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39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B68D3A-3845-4064-A48F-065479FF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986F7-4B18-4305-A0DA-EA04C5E0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978" y="1826470"/>
            <a:ext cx="3888224" cy="43533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F3ECDF-082F-4FD9-88BE-9480C748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561" y="1826470"/>
            <a:ext cx="3888224" cy="43533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C16E03-C2B6-480D-936B-60FE95E3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3638CEE-F789-4485-A370-1792C2FC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A17FBB-97E8-42C5-A5BC-6F715922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4652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F7CA91-0651-41BD-9C62-B70B0742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9" y="365294"/>
            <a:ext cx="7890808" cy="132617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F0F0C8-3627-4933-ADBB-CCB8CB6C8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70" y="1681942"/>
            <a:ext cx="3870355" cy="824293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3083" indent="0">
              <a:buNone/>
              <a:defRPr sz="1501" b="1"/>
            </a:lvl2pPr>
            <a:lvl3pPr marL="686166" indent="0">
              <a:buNone/>
              <a:defRPr sz="1351" b="1"/>
            </a:lvl3pPr>
            <a:lvl4pPr marL="1029249" indent="0">
              <a:buNone/>
              <a:defRPr sz="1201" b="1"/>
            </a:lvl4pPr>
            <a:lvl5pPr marL="1372332" indent="0">
              <a:buNone/>
              <a:defRPr sz="1201" b="1"/>
            </a:lvl5pPr>
            <a:lvl6pPr marL="1715414" indent="0">
              <a:buNone/>
              <a:defRPr sz="1201" b="1"/>
            </a:lvl6pPr>
            <a:lvl7pPr marL="2058497" indent="0">
              <a:buNone/>
              <a:defRPr sz="1201" b="1"/>
            </a:lvl7pPr>
            <a:lvl8pPr marL="2401580" indent="0">
              <a:buNone/>
              <a:defRPr sz="1201" b="1"/>
            </a:lvl8pPr>
            <a:lvl9pPr marL="2744663" indent="0">
              <a:buNone/>
              <a:defRPr sz="120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574C56B-BD94-455A-9C90-8984C122B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70" y="2506235"/>
            <a:ext cx="3870355" cy="36862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FDF8A38-3E81-4BE2-A0C4-F84FFAD4C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1561" y="1681942"/>
            <a:ext cx="3889416" cy="824293"/>
          </a:xfrm>
        </p:spPr>
        <p:txBody>
          <a:bodyPr anchor="b"/>
          <a:lstStyle>
            <a:lvl1pPr marL="0" indent="0">
              <a:buNone/>
              <a:defRPr sz="1801" b="1"/>
            </a:lvl1pPr>
            <a:lvl2pPr marL="343083" indent="0">
              <a:buNone/>
              <a:defRPr sz="1501" b="1"/>
            </a:lvl2pPr>
            <a:lvl3pPr marL="686166" indent="0">
              <a:buNone/>
              <a:defRPr sz="1351" b="1"/>
            </a:lvl3pPr>
            <a:lvl4pPr marL="1029249" indent="0">
              <a:buNone/>
              <a:defRPr sz="1201" b="1"/>
            </a:lvl4pPr>
            <a:lvl5pPr marL="1372332" indent="0">
              <a:buNone/>
              <a:defRPr sz="1201" b="1"/>
            </a:lvl5pPr>
            <a:lvl6pPr marL="1715414" indent="0">
              <a:buNone/>
              <a:defRPr sz="1201" b="1"/>
            </a:lvl6pPr>
            <a:lvl7pPr marL="2058497" indent="0">
              <a:buNone/>
              <a:defRPr sz="1201" b="1"/>
            </a:lvl7pPr>
            <a:lvl8pPr marL="2401580" indent="0">
              <a:buNone/>
              <a:defRPr sz="1201" b="1"/>
            </a:lvl8pPr>
            <a:lvl9pPr marL="2744663" indent="0">
              <a:buNone/>
              <a:defRPr sz="120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7E39AB7-94C5-431F-8E39-EA5719ED6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1561" y="2506235"/>
            <a:ext cx="3889416" cy="36862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C724825-D4BA-4F09-AEC7-0F50DF20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844A94-F627-46BD-9D05-E4885A81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D2E318-AFEB-476E-9286-6738DCE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605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F23966-5E87-4F44-9040-F5E286F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780592-013D-49FE-8795-9CA2FEA4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BA9710-0BD8-4123-A35B-91636DC3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B8F5D4-F143-4603-BE96-E84BD13B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5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31076-8E93-4644-8685-23E6FD65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 smtClean="0"/>
              <a:pPr/>
              <a:t>2023-02-03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B1D1775-3FA3-4368-8C2F-5CC22C20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316CDB-6E09-4C2F-82C8-E3C3F17C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48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EB3C91-B3FE-4B17-A61D-7EF73FBF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9" y="457412"/>
            <a:ext cx="2950714" cy="160094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476DA-5DC0-475D-A4C3-F96549D60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416" y="987883"/>
            <a:ext cx="4631561" cy="4875881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6BF0D-A3A8-411F-9B52-D0E50B9A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69" y="2058352"/>
            <a:ext cx="2950714" cy="3813353"/>
          </a:xfrm>
        </p:spPr>
        <p:txBody>
          <a:bodyPr/>
          <a:lstStyle>
            <a:lvl1pPr marL="0" indent="0">
              <a:buNone/>
              <a:defRPr sz="1201"/>
            </a:lvl1pPr>
            <a:lvl2pPr marL="343083" indent="0">
              <a:buNone/>
              <a:defRPr sz="1051"/>
            </a:lvl2pPr>
            <a:lvl3pPr marL="686166" indent="0">
              <a:buNone/>
              <a:defRPr sz="900"/>
            </a:lvl3pPr>
            <a:lvl4pPr marL="1029249" indent="0">
              <a:buNone/>
              <a:defRPr sz="750"/>
            </a:lvl4pPr>
            <a:lvl5pPr marL="1372332" indent="0">
              <a:buNone/>
              <a:defRPr sz="750"/>
            </a:lvl5pPr>
            <a:lvl6pPr marL="1715414" indent="0">
              <a:buNone/>
              <a:defRPr sz="750"/>
            </a:lvl6pPr>
            <a:lvl7pPr marL="2058497" indent="0">
              <a:buNone/>
              <a:defRPr sz="750"/>
            </a:lvl7pPr>
            <a:lvl8pPr marL="2401580" indent="0">
              <a:buNone/>
              <a:defRPr sz="750"/>
            </a:lvl8pPr>
            <a:lvl9pPr marL="2744663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F2AD86-4720-4634-A5B7-059AF279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CD0A6D-0037-409D-8D47-502EBE69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F2EB6B-918E-40DC-A5A3-DD4E0DD8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750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E5D396-3032-483C-9C7F-D398BB6C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9" y="457412"/>
            <a:ext cx="2950714" cy="160094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65C3CA7-B205-42FF-A6F1-712C837BF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9416" y="987883"/>
            <a:ext cx="4631561" cy="4875881"/>
          </a:xfrm>
        </p:spPr>
        <p:txBody>
          <a:bodyPr/>
          <a:lstStyle>
            <a:lvl1pPr marL="0" indent="0">
              <a:buNone/>
              <a:defRPr sz="2401"/>
            </a:lvl1pPr>
            <a:lvl2pPr marL="343083" indent="0">
              <a:buNone/>
              <a:defRPr sz="2101"/>
            </a:lvl2pPr>
            <a:lvl3pPr marL="686166" indent="0">
              <a:buNone/>
              <a:defRPr sz="1801"/>
            </a:lvl3pPr>
            <a:lvl4pPr marL="1029249" indent="0">
              <a:buNone/>
              <a:defRPr sz="1501"/>
            </a:lvl4pPr>
            <a:lvl5pPr marL="1372332" indent="0">
              <a:buNone/>
              <a:defRPr sz="1501"/>
            </a:lvl5pPr>
            <a:lvl6pPr marL="1715414" indent="0">
              <a:buNone/>
              <a:defRPr sz="1501"/>
            </a:lvl6pPr>
            <a:lvl7pPr marL="2058497" indent="0">
              <a:buNone/>
              <a:defRPr sz="1501"/>
            </a:lvl7pPr>
            <a:lvl8pPr marL="2401580" indent="0">
              <a:buNone/>
              <a:defRPr sz="1501"/>
            </a:lvl8pPr>
            <a:lvl9pPr marL="2744663" indent="0">
              <a:buNone/>
              <a:defRPr sz="1501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FE8A74-3498-40AE-A7F4-FABC61C43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69" y="2058352"/>
            <a:ext cx="2950714" cy="3813353"/>
          </a:xfrm>
        </p:spPr>
        <p:txBody>
          <a:bodyPr/>
          <a:lstStyle>
            <a:lvl1pPr marL="0" indent="0">
              <a:buNone/>
              <a:defRPr sz="1201"/>
            </a:lvl1pPr>
            <a:lvl2pPr marL="343083" indent="0">
              <a:buNone/>
              <a:defRPr sz="1051"/>
            </a:lvl2pPr>
            <a:lvl3pPr marL="686166" indent="0">
              <a:buNone/>
              <a:defRPr sz="900"/>
            </a:lvl3pPr>
            <a:lvl4pPr marL="1029249" indent="0">
              <a:buNone/>
              <a:defRPr sz="750"/>
            </a:lvl4pPr>
            <a:lvl5pPr marL="1372332" indent="0">
              <a:buNone/>
              <a:defRPr sz="750"/>
            </a:lvl5pPr>
            <a:lvl6pPr marL="1715414" indent="0">
              <a:buNone/>
              <a:defRPr sz="750"/>
            </a:lvl6pPr>
            <a:lvl7pPr marL="2058497" indent="0">
              <a:buNone/>
              <a:defRPr sz="750"/>
            </a:lvl7pPr>
            <a:lvl8pPr marL="2401580" indent="0">
              <a:buNone/>
              <a:defRPr sz="750"/>
            </a:lvl8pPr>
            <a:lvl9pPr marL="2744663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234E17-EE2C-40FE-A1C3-7F3CFE3A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41828A-C1F5-4639-81FA-E4463176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64BD26-4327-44E9-9708-8CD59F80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0205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22B30F-938E-4EC3-9E9E-4F68DC29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8" y="365294"/>
            <a:ext cx="7890808" cy="132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53152F-C7B3-436F-8F9D-06C72ED7E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78" y="1826470"/>
            <a:ext cx="7890808" cy="435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CE682C-75C9-4A9A-B253-1F0BC3F96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977" y="6359293"/>
            <a:ext cx="2058472" cy="36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D422D86A-5F52-4165-8473-F1B836277586}" type="datetime1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2023-02-03</a:t>
            </a:fld>
            <a:endParaRPr lang="ko-KR" altLang="en-US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972038-5DCE-4EAF-8AB1-CF9D5F50B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0528" y="6359293"/>
            <a:ext cx="3087708" cy="36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929DAA-7FCE-4E78-8A8D-4FAAB21D5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1314" y="6359293"/>
            <a:ext cx="2058472" cy="36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  <a:tab pos="900112" algn="l"/>
                <a:tab pos="1800225" algn="l"/>
                <a:tab pos="2700337" algn="l"/>
                <a:tab pos="3690461" algn="l"/>
                <a:tab pos="4590574" algn="l"/>
                <a:tab pos="5490686" algn="l"/>
                <a:tab pos="6390799" algn="l"/>
                <a:tab pos="7290911" algn="l"/>
                <a:tab pos="8191024" algn="l"/>
                <a:tab pos="9181148" algn="l"/>
                <a:tab pos="10081261" algn="l"/>
              </a:tabLst>
              <a:defRPr lang="ko-KR" altLang="en-US"/>
            </a:pPr>
            <a:fld id="{96D700E3-1AB6-4E9F-AEFD-B232F8F69442}" type="slidenum">
              <a:rPr lang="ko-KR" altLang="en-US" sz="1800" b="0" i="0" smtClean="0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  <a:sym typeface="Wingdings"/>
              </a:rPr>
              <a:pPr marL="0" lvl="0" indent="0" algn="l" latinLnBrk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>
                  <a:tab pos="0" algn="l"/>
                  <a:tab pos="900112" algn="l"/>
                  <a:tab pos="1800225" algn="l"/>
                  <a:tab pos="2700337" algn="l"/>
                  <a:tab pos="3690461" algn="l"/>
                  <a:tab pos="4590574" algn="l"/>
                  <a:tab pos="5490686" algn="l"/>
                  <a:tab pos="6390799" algn="l"/>
                  <a:tab pos="7290911" algn="l"/>
                  <a:tab pos="8191024" algn="l"/>
                  <a:tab pos="9181148" algn="l"/>
                  <a:tab pos="10081261" algn="l"/>
                </a:tabLst>
                <a:defRPr lang="ko-KR" altLang="en-US"/>
              </a:pPr>
              <a:t>‹#›</a:t>
            </a:fld>
            <a:endParaRPr lang="ko-KR" altLang="ko-KR" sz="1800" b="0" i="0">
              <a:solidFill>
                <a:srgbClr val="000000">
                  <a:alpha val="100000"/>
                </a:srgbClr>
              </a:solidFill>
              <a:latin typeface="맑은 고딕"/>
              <a:ea typeface="맑은 고딕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7164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686166" rtl="0" eaLnBrk="1" latinLnBrk="1" hangingPunct="1">
        <a:lnSpc>
          <a:spcPct val="90000"/>
        </a:lnSpc>
        <a:spcBef>
          <a:spcPct val="0"/>
        </a:spcBef>
        <a:buNone/>
        <a:defRPr sz="33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541" indent="-171541" algn="l" defTabSz="686166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624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857707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790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873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6956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039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3122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6204" indent="-171541" algn="l" defTabSz="686166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083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166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249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332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5414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8497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1580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4663" algn="l" defTabSz="686166" rtl="0" eaLnBrk="1" latinLnBrk="1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510732" y="972602"/>
            <a:ext cx="3638030" cy="54831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altLang="ko-KR" sz="1760" b="1" dirty="0">
                <a:solidFill>
                  <a:srgbClr val="B00000"/>
                </a:solidFill>
                <a:latin typeface="Segoe UI Black"/>
                <a:ea typeface="Segoe UI Black"/>
                <a:cs typeface="Arial Unicode MS"/>
              </a:rPr>
              <a:t>Profile</a:t>
            </a:r>
          </a:p>
          <a:p>
            <a:pPr marL="343012" lvl="0" indent="-341424" latinLnBrk="0"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500">
                <a:latin typeface="한컴 윤고딕 230"/>
                <a:ea typeface="한컴 윤고딕 230"/>
                <a:sym typeface="Wingdings"/>
              </a:rPr>
              <a:t>         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전라남도 목포 출생</a:t>
            </a:r>
          </a:p>
          <a:p>
            <a:pPr marL="343012" lvl="0" indent="-341424" latinLnBrk="0"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       생년월일: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2000. 07. 07</a:t>
            </a:r>
          </a:p>
          <a:p>
            <a:pPr marL="343012" lvl="0" indent="-341424" latinLnBrk="0"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       신 장: 17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3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cm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,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64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kg</a:t>
            </a:r>
            <a:endParaRPr lang="ko-KR" altLang="en-US" sz="1600" dirty="0">
              <a:latin typeface="한컴 윤고딕 230"/>
              <a:ea typeface="한컴 윤고딕 230"/>
              <a:sym typeface="Wingdings"/>
            </a:endParaRPr>
          </a:p>
          <a:p>
            <a:pPr marL="343012" lvl="0" indent="-341424" latinLnBrk="0"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  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     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E-mail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: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sindonghyun0707@daum.net</a:t>
            </a:r>
          </a:p>
          <a:p>
            <a:pPr marL="343012" lvl="0" indent="-341424" latinLnBrk="0"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            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H.P 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: 010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.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2191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.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2891</a:t>
            </a:r>
          </a:p>
          <a:p>
            <a:pPr marL="343012" lvl="0" indent="-341424" latinLnBrk="0">
              <a:spcBef>
                <a:spcPts val="275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             특기</a:t>
            </a:r>
            <a:r>
              <a:rPr lang="en-US" altLang="ko-KR" sz="1600" spc="-150" dirty="0">
                <a:latin typeface="한컴 윤고딕 230"/>
                <a:ea typeface="한컴 윤고딕 230"/>
                <a:sym typeface="Wingdings"/>
              </a:rPr>
              <a:t>:  </a:t>
            </a: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노래</a:t>
            </a:r>
            <a:r>
              <a:rPr lang="en-US" altLang="ko-KR" sz="1600" spc="-150" dirty="0">
                <a:latin typeface="한컴 윤고딕 230"/>
                <a:ea typeface="한컴 윤고딕 230"/>
                <a:sym typeface="Wingdings"/>
              </a:rPr>
              <a:t>, </a:t>
            </a: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클라리넷</a:t>
            </a:r>
            <a:r>
              <a:rPr lang="en-US" altLang="ko-KR" sz="1600" spc="-150" dirty="0">
                <a:latin typeface="한컴 윤고딕 230"/>
                <a:ea typeface="한컴 윤고딕 230"/>
                <a:sym typeface="Wingdings"/>
              </a:rPr>
              <a:t>,</a:t>
            </a: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 운동</a:t>
            </a:r>
            <a:r>
              <a:rPr lang="en-US" altLang="ko-KR" sz="1600" spc="-150" dirty="0">
                <a:latin typeface="한컴 윤고딕 230"/>
                <a:ea typeface="한컴 윤고딕 230"/>
                <a:sym typeface="Wingdings"/>
              </a:rPr>
              <a:t>,</a:t>
            </a:r>
            <a:r>
              <a:rPr lang="ko-KR" altLang="en-US" sz="1600" spc="-150" dirty="0">
                <a:latin typeface="한컴 윤고딕 230"/>
                <a:ea typeface="한컴 윤고딕 230"/>
                <a:sym typeface="Wingdings"/>
              </a:rPr>
              <a:t> 서울말</a:t>
            </a:r>
          </a:p>
          <a:p>
            <a:pPr marL="0" indent="0">
              <a:buNone/>
              <a:defRPr lang="ko-KR" altLang="en-US"/>
            </a:pPr>
            <a:r>
              <a:rPr lang="en-US" altLang="ko-KR" sz="400" b="1" dirty="0">
                <a:solidFill>
                  <a:srgbClr val="B00000"/>
                </a:solidFill>
                <a:latin typeface="Arial Unicode MS"/>
                <a:ea typeface="Arial Unicode MS"/>
                <a:cs typeface="Arial Unicode MS"/>
              </a:rPr>
              <a:t>                               </a:t>
            </a:r>
          </a:p>
          <a:p>
            <a:pPr marL="0" indent="0">
              <a:buNone/>
              <a:defRPr lang="ko-KR" altLang="en-US"/>
            </a:pPr>
            <a:r>
              <a:rPr lang="en-US" altLang="ko-KR" sz="1760" b="1" dirty="0">
                <a:solidFill>
                  <a:srgbClr val="B00000"/>
                </a:solidFill>
                <a:latin typeface="Segoe UI Black"/>
                <a:ea typeface="Segoe UI Black"/>
                <a:cs typeface="Arial Unicode MS"/>
              </a:rPr>
              <a:t>Career</a:t>
            </a: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#</a:t>
            </a:r>
            <a:r>
              <a:rPr lang="ko-KR" altLang="en-US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드라마</a:t>
            </a: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/</a:t>
            </a:r>
            <a:r>
              <a:rPr lang="ko-KR" altLang="en-US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영화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상업영화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탈주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고정단역</a:t>
            </a:r>
            <a:endParaRPr lang="ko-KR" altLang="en-US" sz="1600" dirty="0">
              <a:latin typeface="한컴 윤고딕 230"/>
              <a:ea typeface="한컴 윤고딕 230"/>
              <a:sym typeface="Wingdings"/>
            </a:endParaRP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독립 장편영화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고양이 밥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조연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독립 장편영화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캠퍼스에서의 일주일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독립 장편영화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 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그림자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웹드라마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독고리와인드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단편영화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최고의 날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주연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단편영화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지주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주연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단편영화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오발탄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주연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단편영화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수림의 꽃다발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endParaRPr lang="en-US" altLang="ko-KR" sz="1600" dirty="0">
              <a:solidFill>
                <a:srgbClr val="92D050"/>
              </a:solidFill>
              <a:latin typeface="한컴 윤고딕 230"/>
              <a:ea typeface="한컴 윤고딕 230"/>
              <a:sym typeface="Wingdings"/>
            </a:endParaRP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#</a:t>
            </a:r>
            <a:r>
              <a:rPr lang="ko-KR" altLang="en-US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연극</a:t>
            </a: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/</a:t>
            </a:r>
            <a:r>
              <a:rPr lang="ko-KR" altLang="en-US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뮤지컬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목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포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시립극단 연극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바다로 간 소풍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목포시립극단 뮤지컬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보물섬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조연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예창작다함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연극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역전인생 </a:t>
            </a: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박길수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주연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예창작다함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뮤지컬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 ‘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지하철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1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호선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＇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주연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예창작다함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뮤지컬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‘RENT’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주연</a:t>
            </a: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예창작다함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뮤지컬 </a:t>
            </a:r>
            <a:r>
              <a:rPr lang="en-US" altLang="ko-KR" sz="1600" dirty="0">
                <a:latin typeface="한컴 윤고딕 230"/>
                <a:ea typeface="한컴 윤고딕 230"/>
                <a:sym typeface="Wingdings"/>
              </a:rPr>
              <a:t>‘fame’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단역</a:t>
            </a: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endParaRPr lang="en-US" altLang="ko-KR" sz="1600" dirty="0">
              <a:solidFill>
                <a:srgbClr val="92D050"/>
              </a:solidFill>
              <a:latin typeface="한컴 윤고딕 230"/>
              <a:ea typeface="한컴 윤고딕 230"/>
              <a:sym typeface="Wingdings"/>
            </a:endParaRPr>
          </a:p>
          <a:p>
            <a:pPr marL="458939" lvl="1" indent="0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rgbClr val="000000">
                  <a:alpha val="100000"/>
                </a:srgbClr>
              </a:buClr>
              <a:buSzPct val="100000"/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#</a:t>
            </a:r>
            <a:r>
              <a:rPr lang="ko-KR" altLang="en-US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광고/</a:t>
            </a:r>
            <a:r>
              <a:rPr lang="en-US" altLang="ko-KR" sz="1600" dirty="0">
                <a:solidFill>
                  <a:srgbClr val="92D050"/>
                </a:solidFill>
                <a:latin typeface="한컴 윤고딕 230"/>
                <a:ea typeface="한컴 윤고딕 230"/>
                <a:sym typeface="Wingdings"/>
              </a:rPr>
              <a:t>CF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 err="1">
                <a:latin typeface="한컴 윤고딕 230"/>
                <a:ea typeface="한컴 윤고딕 230"/>
                <a:sym typeface="Wingdings"/>
              </a:rPr>
              <a:t>스위첸</a:t>
            </a: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 아파트 광고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미래엔 바이럴 광고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금성교과서 모델 </a:t>
            </a:r>
          </a:p>
          <a:p>
            <a:pPr marL="800363" lvl="1" indent="-341424" latinLnBrk="0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None/>
              <a:tabLst>
                <a:tab pos="360045" algn="l"/>
                <a:tab pos="1260157" algn="l"/>
                <a:tab pos="2160270" algn="l"/>
                <a:tab pos="3060382" algn="l"/>
                <a:tab pos="3960495" algn="l"/>
                <a:tab pos="4950619" algn="l"/>
                <a:tab pos="5850731" algn="l"/>
                <a:tab pos="6750844" algn="l"/>
                <a:tab pos="7650956" algn="l"/>
                <a:tab pos="8551069" algn="l"/>
                <a:tab pos="9451182" algn="l"/>
                <a:tab pos="10441306" algn="l"/>
              </a:tabLst>
              <a:defRPr lang="ko-KR" altLang="en-US"/>
            </a:pPr>
            <a:r>
              <a:rPr lang="ko-KR" altLang="en-US" sz="1600" dirty="0">
                <a:latin typeface="한컴 윤고딕 230"/>
                <a:ea typeface="한컴 윤고딕 230"/>
                <a:sym typeface="Wingdings"/>
              </a:rPr>
              <a:t>보람상조 페이크 다큐</a:t>
            </a:r>
          </a:p>
          <a:p>
            <a:pPr marL="0" indent="0">
              <a:buNone/>
              <a:defRPr lang="ko-KR" altLang="en-US"/>
            </a:pPr>
            <a:endParaRPr lang="ko-KR" altLang="en-US" sz="1400" b="1" dirty="0">
              <a:solidFill>
                <a:srgbClr val="B0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8566" y="110827"/>
            <a:ext cx="2953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신  동  현</a:t>
            </a:r>
            <a:endParaRPr lang="en-US" altLang="ko-KR" sz="3600" b="1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algn="ctr"/>
            <a:r>
              <a:rPr lang="en-US" altLang="ko-KR" sz="140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(SHIN DONG HYUN)</a:t>
            </a:r>
            <a:endParaRPr lang="ko-KR" altLang="en-US" sz="360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pic>
        <p:nvPicPr>
          <p:cNvPr id="9" name="그림 8" descr="실외, 하늘, 사람, 대지이(가) 표시된 사진&#10;&#10;자동 생성된 설명">
            <a:extLst>
              <a:ext uri="{FF2B5EF4-FFF2-40B4-BE49-F238E27FC236}">
                <a16:creationId xmlns:a16="http://schemas.microsoft.com/office/drawing/2014/main" id="{04D3E2C4-B66F-B786-FA5E-FDED095E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19778" r="8123"/>
          <a:stretch/>
        </p:blipFill>
        <p:spPr>
          <a:xfrm>
            <a:off x="0" y="1754"/>
            <a:ext cx="5358015" cy="6859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6475" cy="6861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rcRect l="-1" t="4030" r="324"/>
          <a:stretch/>
        </p:blipFill>
        <p:spPr>
          <a:xfrm>
            <a:off x="0" y="3430588"/>
            <a:ext cx="4578461" cy="3430587"/>
          </a:xfrm>
          <a:prstGeom prst="rect">
            <a:avLst/>
          </a:prstGeom>
        </p:spPr>
      </p:pic>
      <p:pic>
        <p:nvPicPr>
          <p:cNvPr id="3" name="그림 2" descr="실외, 나무, 사람, 남자이(가) 표시된 사진&#10;&#10;자동 생성된 설명">
            <a:extLst>
              <a:ext uri="{FF2B5EF4-FFF2-40B4-BE49-F238E27FC236}">
                <a16:creationId xmlns:a16="http://schemas.microsoft.com/office/drawing/2014/main" id="{C73E1432-1299-D949-58F3-9C928AE73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11566" r="-1" b="35310"/>
          <a:stretch/>
        </p:blipFill>
        <p:spPr>
          <a:xfrm>
            <a:off x="4559531" y="-10604"/>
            <a:ext cx="4593356" cy="3430588"/>
          </a:xfrm>
          <a:prstGeom prst="rect">
            <a:avLst/>
          </a:prstGeom>
        </p:spPr>
      </p:pic>
      <p:pic>
        <p:nvPicPr>
          <p:cNvPr id="5" name="그림 4" descr="사람, 실내, 창문이(가) 표시된 사진&#10;&#10;자동 생성된 설명">
            <a:extLst>
              <a:ext uri="{FF2B5EF4-FFF2-40B4-BE49-F238E27FC236}">
                <a16:creationId xmlns:a16="http://schemas.microsoft.com/office/drawing/2014/main" id="{B77E5C7B-2C04-E405-99A4-F3E49DFCDE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4352" r="3594" b="33341"/>
          <a:stretch/>
        </p:blipFill>
        <p:spPr>
          <a:xfrm>
            <a:off x="0" y="-5303"/>
            <a:ext cx="4570303" cy="3430588"/>
          </a:xfrm>
          <a:prstGeom prst="rect">
            <a:avLst/>
          </a:prstGeom>
        </p:spPr>
      </p:pic>
      <p:pic>
        <p:nvPicPr>
          <p:cNvPr id="13" name="그림 12" descr="사람이(가) 표시된 사진&#10;&#10;자동 생성된 설명">
            <a:extLst>
              <a:ext uri="{FF2B5EF4-FFF2-40B4-BE49-F238E27FC236}">
                <a16:creationId xmlns:a16="http://schemas.microsoft.com/office/drawing/2014/main" id="{A7E1F5FB-A2C6-8FDB-AB76-595851844C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16834"/>
          <a:stretch/>
        </p:blipFill>
        <p:spPr>
          <a:xfrm>
            <a:off x="4582763" y="3419984"/>
            <a:ext cx="456749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180</Words>
  <Application>Microsoft Office PowerPoint</Application>
  <PresentationFormat>사용자 지정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Arial Unicode MS</vt:lpstr>
      <vt:lpstr>맑은 고딕</vt:lpstr>
      <vt:lpstr>한컴 윤고딕 230</vt:lpstr>
      <vt:lpstr>함초롬돋움</vt:lpstr>
      <vt:lpstr>Arial</vt:lpstr>
      <vt:lpstr>Segoe UI Black</vt:lpstr>
      <vt:lpstr>Office 테마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8149</cp:lastModifiedBy>
  <cp:revision>98</cp:revision>
  <dcterms:created xsi:type="dcterms:W3CDTF">2010-08-24T21:13:02Z</dcterms:created>
  <dcterms:modified xsi:type="dcterms:W3CDTF">2023-02-03T12:21:19Z</dcterms:modified>
  <cp:version/>
</cp:coreProperties>
</file>