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79"/>
  </p:normalViewPr>
  <p:slideViewPr>
    <p:cSldViewPr snapToGrid="0" snapToObjects="1">
      <p:cViewPr varScale="1">
        <p:scale>
          <a:sx n="93" d="100"/>
          <a:sy n="93" d="100"/>
        </p:scale>
        <p:origin x="1072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2/20/23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62B320-9C3F-CD4E-AA58-C01AFFC91E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ko-KR" dirty="0"/>
              <a:t>HOLLYWOOD ACTING </a:t>
            </a:r>
            <a:br>
              <a:rPr kumimoji="1" lang="en-US" altLang="ko-KR" dirty="0"/>
            </a:br>
            <a:r>
              <a:rPr kumimoji="1" lang="en-US" altLang="ko-KR" dirty="0"/>
              <a:t>WORKSHOP 2023</a:t>
            </a:r>
            <a:endParaRPr kumimoji="1"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4D8C4D0-83FC-8445-8F7D-38BB04CA1D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kumimoji="1" lang="en-US" altLang="ko-KR" dirty="0"/>
          </a:p>
          <a:p>
            <a:r>
              <a:rPr kumimoji="1" lang="en-US" altLang="ko-KR" dirty="0"/>
              <a:t>With Amber Bickham</a:t>
            </a:r>
          </a:p>
          <a:p>
            <a:r>
              <a:rPr kumimoji="1" lang="en-US" altLang="ko-KR" dirty="0"/>
              <a:t>Creative Producer / Casting Director /Voice Director /Coach</a:t>
            </a:r>
            <a:endParaRPr kumimoji="1"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F1893F-BC89-4645-BB1A-E04A6ABB6968}"/>
              </a:ext>
            </a:extLst>
          </p:cNvPr>
          <p:cNvSpPr txBox="1"/>
          <p:nvPr/>
        </p:nvSpPr>
        <p:spPr>
          <a:xfrm>
            <a:off x="3261360" y="6362700"/>
            <a:ext cx="5547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2000" b="1" dirty="0"/>
              <a:t>주최 </a:t>
            </a:r>
            <a:r>
              <a:rPr kumimoji="1" lang="en-US" altLang="ko-KR" sz="2000" b="1" dirty="0"/>
              <a:t>ENVY ARTISTS GROUP SEOUL/LA </a:t>
            </a:r>
            <a:endParaRPr kumimoji="1"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8444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E978F1-61DC-8440-A6BC-1EBACF120EBA}"/>
              </a:ext>
            </a:extLst>
          </p:cNvPr>
          <p:cNvSpPr txBox="1"/>
          <p:nvPr/>
        </p:nvSpPr>
        <p:spPr>
          <a:xfrm>
            <a:off x="576205" y="4748173"/>
            <a:ext cx="49899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MOST RECENTLY COACHED: </a:t>
            </a:r>
            <a:endParaRPr lang="en-US" altLang="ko-KR" sz="1200" dirty="0"/>
          </a:p>
          <a:p>
            <a:r>
              <a:rPr lang="en-US" altLang="ko-KR" sz="1200" b="1" dirty="0"/>
              <a:t>AIDA OSMAN </a:t>
            </a:r>
            <a:r>
              <a:rPr lang="en-US" altLang="ko-KR" sz="1200" dirty="0"/>
              <a:t>(HBO’s </a:t>
            </a:r>
            <a:r>
              <a:rPr lang="en-US" altLang="ko-KR" sz="1200" i="1" dirty="0"/>
              <a:t>Rap </a:t>
            </a:r>
            <a:r>
              <a:rPr lang="en-US" altLang="ko-KR" sz="1200" i="1" dirty="0" err="1"/>
              <a:t>Sh</a:t>
            </a:r>
            <a:r>
              <a:rPr lang="en-US" altLang="ko-KR" sz="1200" i="1" dirty="0"/>
              <a:t>*t</a:t>
            </a:r>
            <a:r>
              <a:rPr lang="en-US" altLang="ko-KR" sz="1200" dirty="0"/>
              <a:t>) | </a:t>
            </a:r>
            <a:r>
              <a:rPr lang="en-US" altLang="ko-KR" sz="1200" b="1" dirty="0"/>
              <a:t>ANGELA GIBBS </a:t>
            </a:r>
            <a:r>
              <a:rPr lang="en-US" altLang="ko-KR" sz="1200" dirty="0"/>
              <a:t>(ABC’s </a:t>
            </a:r>
            <a:r>
              <a:rPr lang="en-US" altLang="ko-KR" sz="1200" i="1" dirty="0"/>
              <a:t>Not Dead Yet</a:t>
            </a:r>
            <a:r>
              <a:rPr lang="en-US" altLang="ko-KR" sz="1200" dirty="0"/>
              <a:t>) | </a:t>
            </a:r>
            <a:r>
              <a:rPr lang="en-US" altLang="ko-KR" sz="1200" b="1" dirty="0"/>
              <a:t>COCO JONES </a:t>
            </a:r>
            <a:r>
              <a:rPr lang="en-US" altLang="ko-KR" sz="1200" dirty="0"/>
              <a:t>(Peacock’s </a:t>
            </a:r>
            <a:r>
              <a:rPr lang="en-US" altLang="ko-KR" sz="1200" i="1" dirty="0"/>
              <a:t>BEL-AIR</a:t>
            </a:r>
            <a:r>
              <a:rPr lang="en-US" altLang="ko-KR" sz="1200" dirty="0"/>
              <a:t>) Grammy Nominated Artist </a:t>
            </a:r>
            <a:r>
              <a:rPr lang="en-US" altLang="ko-KR" sz="1200" b="1" dirty="0"/>
              <a:t>KOSSISKO </a:t>
            </a:r>
            <a:r>
              <a:rPr lang="en-US" altLang="ko-KR" sz="1200" dirty="0"/>
              <a:t>| Influencer &amp; Actress </a:t>
            </a:r>
            <a:r>
              <a:rPr lang="en-US" altLang="ko-KR" sz="1200" b="1" dirty="0"/>
              <a:t>NAZANIN MANDI </a:t>
            </a:r>
            <a:r>
              <a:rPr lang="en-US" altLang="ko-KR" sz="1200" dirty="0"/>
              <a:t>(All </a:t>
            </a:r>
            <a:r>
              <a:rPr lang="en-US" altLang="ko-KR" sz="1200" dirty="0" err="1"/>
              <a:t>Blk’s</a:t>
            </a:r>
            <a:r>
              <a:rPr lang="en-US" altLang="ko-KR" sz="1200" dirty="0"/>
              <a:t> </a:t>
            </a:r>
            <a:r>
              <a:rPr lang="en-US" altLang="ko-KR" sz="1200" i="1" dirty="0"/>
              <a:t>A La Carte</a:t>
            </a:r>
            <a:r>
              <a:rPr lang="en-US" altLang="ko-KR" sz="1200" dirty="0"/>
              <a:t>) | </a:t>
            </a:r>
            <a:r>
              <a:rPr lang="en-US" altLang="ko-KR" sz="1200" b="1" dirty="0"/>
              <a:t>ISAN ELBA KENDRICK SAMPSON </a:t>
            </a:r>
            <a:r>
              <a:rPr lang="en-US" altLang="ko-KR" sz="1200" dirty="0"/>
              <a:t>(HBO’s </a:t>
            </a:r>
            <a:r>
              <a:rPr lang="en-US" altLang="ko-KR" sz="1200" i="1" dirty="0"/>
              <a:t>Insecure</a:t>
            </a:r>
            <a:r>
              <a:rPr lang="en-US" altLang="ko-KR" sz="1200" dirty="0"/>
              <a:t>) | </a:t>
            </a:r>
            <a:r>
              <a:rPr lang="en-US" altLang="ko-KR" sz="1200" b="1" dirty="0"/>
              <a:t>KOFI SIRIBOE </a:t>
            </a:r>
            <a:r>
              <a:rPr lang="en-US" altLang="ko-KR" sz="1200" dirty="0"/>
              <a:t>(OWN’s </a:t>
            </a:r>
            <a:r>
              <a:rPr lang="en-US" altLang="ko-KR" sz="1200" i="1" dirty="0"/>
              <a:t>Queen Sugar</a:t>
            </a:r>
            <a:r>
              <a:rPr lang="en-US" altLang="ko-KR" sz="1200" dirty="0"/>
              <a:t>) | </a:t>
            </a:r>
            <a:r>
              <a:rPr lang="en-US" altLang="ko-KR" sz="1200" b="1" dirty="0"/>
              <a:t>PAULINE DYER </a:t>
            </a:r>
            <a:r>
              <a:rPr lang="en-US" altLang="ko-KR" sz="1200" dirty="0"/>
              <a:t>(CW’s </a:t>
            </a:r>
            <a:r>
              <a:rPr lang="en-US" altLang="ko-KR" sz="1200" i="1" dirty="0"/>
              <a:t>All American</a:t>
            </a:r>
            <a:r>
              <a:rPr lang="en-US" altLang="ko-KR" sz="1200" dirty="0"/>
              <a:t>) | Social Media Influencer </a:t>
            </a:r>
            <a:r>
              <a:rPr lang="en-US" altLang="ko-KR" sz="1200" b="1" dirty="0"/>
              <a:t>KATIE FLORENCE </a:t>
            </a:r>
            <a:r>
              <a:rPr lang="en-US" altLang="ko-KR" sz="1200" dirty="0"/>
              <a:t>| </a:t>
            </a:r>
            <a:r>
              <a:rPr lang="en-US" altLang="ko-KR" sz="1200" b="1" dirty="0"/>
              <a:t>UYOATA UDI </a:t>
            </a:r>
            <a:r>
              <a:rPr lang="en-US" altLang="ko-KR" sz="1200" dirty="0"/>
              <a:t>(Hulu’s </a:t>
            </a:r>
            <a:r>
              <a:rPr lang="en-US" altLang="ko-KR" sz="1200" i="1" dirty="0"/>
              <a:t>Wu-Tang: An American Saga</a:t>
            </a:r>
            <a:r>
              <a:rPr lang="en-US" altLang="ko-KR" sz="1200" dirty="0"/>
              <a:t>) </a:t>
            </a:r>
          </a:p>
          <a:p>
            <a:endParaRPr kumimoji="1"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0BB5F8E-C940-AD4F-85E8-27BCC0733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28" y="629595"/>
            <a:ext cx="5703420" cy="3849808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2D2A45FF-0DB8-FC4B-9211-423E1FF94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7183" y="309466"/>
            <a:ext cx="5744817" cy="60631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dirty="0">
              <a:ea typeface="Rockwell" panose="02060603020205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>
                <a:ea typeface="Rockwell" panose="02060603020205020403" pitchFamily="18" charset="0"/>
              </a:rPr>
              <a:t>                             RECENTLY  CREDITS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dirty="0">
              <a:latin typeface="Arial" panose="020B0604020202020204" pitchFamily="34" charset="0"/>
              <a:ea typeface="Rockwell" panose="02060603020205020403" pitchFamily="18" charset="0"/>
            </a:endParaRPr>
          </a:p>
          <a:p>
            <a:r>
              <a:rPr lang="en-US" altLang="ko-KR" sz="1200" i="1" dirty="0"/>
              <a:t>THE NEW KINGS &amp; QUEENS OF COMEDY </a:t>
            </a:r>
            <a:r>
              <a:rPr lang="en-US" altLang="ko-KR" sz="1200" dirty="0"/>
              <a:t>(COMEDY CENTRAL)</a:t>
            </a:r>
          </a:p>
          <a:p>
            <a:r>
              <a:rPr lang="en-US" altLang="ko-KR" sz="1200" dirty="0"/>
              <a:t> </a:t>
            </a:r>
            <a:r>
              <a:rPr lang="en-US" altLang="ko-KR" sz="1200" b="1" dirty="0"/>
              <a:t>PRODUCER</a:t>
            </a:r>
            <a:br>
              <a:rPr lang="en-US" altLang="ko-KR" sz="1200" b="1" dirty="0"/>
            </a:br>
            <a:r>
              <a:rPr lang="en-US" altLang="ko-KR" sz="1200" dirty="0"/>
              <a:t>Unscripted stand-up comedy series </a:t>
            </a:r>
          </a:p>
          <a:p>
            <a:endParaRPr lang="en-US" altLang="ko-KR" sz="1200" dirty="0"/>
          </a:p>
          <a:p>
            <a:r>
              <a:rPr lang="en-US" altLang="ko-KR" sz="1200" i="1" dirty="0"/>
              <a:t>LOL NETWORKS / HARTBEAT </a:t>
            </a:r>
            <a:endParaRPr lang="en-US" altLang="ko-KR" sz="1200" dirty="0"/>
          </a:p>
          <a:p>
            <a:r>
              <a:rPr lang="en-US" altLang="ko-KR" sz="1200" b="1" dirty="0"/>
              <a:t>TALENT BOOKER</a:t>
            </a:r>
            <a:br>
              <a:rPr lang="en-US" altLang="ko-KR" sz="1200" dirty="0"/>
            </a:br>
            <a:r>
              <a:rPr lang="en-US" altLang="ko-KR" sz="1200" dirty="0"/>
              <a:t>Various commercial spots for Old Spice, Scope, Gillette &amp; NBC </a:t>
            </a:r>
          </a:p>
          <a:p>
            <a:endParaRPr lang="en-US" altLang="ko-KR" sz="1200" dirty="0"/>
          </a:p>
          <a:p>
            <a:r>
              <a:rPr lang="en-US" altLang="ko-KR" sz="1200" i="1" dirty="0"/>
              <a:t>OMG YES: A SERIES OF EXTREMELY RELATABLE CIRCUMSTANCES (ADULT SWIM) </a:t>
            </a:r>
            <a:endParaRPr lang="en-US" altLang="ko-KR" sz="1200" dirty="0"/>
          </a:p>
          <a:p>
            <a:r>
              <a:rPr lang="en-US" altLang="ko-KR" sz="1200" b="1" dirty="0"/>
              <a:t>VOICE DIRECTOR, CASTING DIRECTOR </a:t>
            </a:r>
          </a:p>
          <a:p>
            <a:r>
              <a:rPr lang="en-US" altLang="ko-KR" sz="1200" dirty="0"/>
              <a:t>Animated pilot </a:t>
            </a:r>
          </a:p>
          <a:p>
            <a:endParaRPr lang="en-US" altLang="ko-KR" sz="1200" dirty="0"/>
          </a:p>
          <a:p>
            <a:r>
              <a:rPr lang="en-US" altLang="ko-KR" sz="1200" i="1" dirty="0"/>
              <a:t>BIRDGIRL (ADULT SWIM) </a:t>
            </a:r>
            <a:endParaRPr lang="en-US" altLang="ko-KR" sz="1200" dirty="0"/>
          </a:p>
          <a:p>
            <a:r>
              <a:rPr lang="en-US" altLang="ko-KR" sz="1200" b="1" dirty="0"/>
              <a:t>CASTING DIRECTOR</a:t>
            </a:r>
          </a:p>
          <a:p>
            <a:r>
              <a:rPr lang="en-US" altLang="ko-KR" sz="1200" b="1" dirty="0"/>
              <a:t> </a:t>
            </a:r>
            <a:r>
              <a:rPr lang="en-US" altLang="ko-KR" sz="1200" dirty="0"/>
              <a:t>Animated series, season 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en-US" altLang="ko-KR" sz="1200" i="1" dirty="0"/>
              <a:t>RAP SH*T (HBO) </a:t>
            </a:r>
            <a:endParaRPr lang="en-US" altLang="ko-KR" sz="1200" dirty="0"/>
          </a:p>
          <a:p>
            <a:r>
              <a:rPr lang="en-US" altLang="ko-KR" sz="1200" b="1" dirty="0"/>
              <a:t>ACTING COACH </a:t>
            </a:r>
          </a:p>
          <a:p>
            <a:r>
              <a:rPr lang="en-US" altLang="ko-KR" sz="1200" dirty="0"/>
              <a:t>FOR LEAD Live Action series, season 1 </a:t>
            </a:r>
          </a:p>
          <a:p>
            <a:endParaRPr lang="en-US" altLang="ko-KR" sz="1200" dirty="0"/>
          </a:p>
          <a:p>
            <a:r>
              <a:rPr lang="en-US" altLang="ko-KR" sz="1200" i="1" dirty="0"/>
              <a:t>XV-LIV (ADULT SWIM) </a:t>
            </a:r>
            <a:endParaRPr lang="en-US" altLang="ko-KR" sz="1200" dirty="0"/>
          </a:p>
          <a:p>
            <a:r>
              <a:rPr lang="en-US" altLang="ko-KR" sz="1200" b="1" dirty="0"/>
              <a:t>CASTING DIRECTOR</a:t>
            </a:r>
          </a:p>
          <a:p>
            <a:r>
              <a:rPr lang="en-US" altLang="ko-KR" sz="1200" b="1" dirty="0"/>
              <a:t> </a:t>
            </a:r>
            <a:r>
              <a:rPr lang="en-US" altLang="ko-KR" sz="1200" dirty="0"/>
              <a:t>Animated pilot </a:t>
            </a:r>
          </a:p>
          <a:p>
            <a:endParaRPr lang="en-US" altLang="ko-KR" sz="1200" dirty="0"/>
          </a:p>
          <a:p>
            <a:r>
              <a:rPr lang="en-US" altLang="ko-KR" sz="1200" i="1" dirty="0"/>
              <a:t>MASTERY OF COMEDY (FACEBOOK – WE THE CULTURE) </a:t>
            </a:r>
            <a:endParaRPr lang="en-US" altLang="ko-KR" sz="1200" dirty="0"/>
          </a:p>
          <a:p>
            <a:r>
              <a:rPr lang="en-US" altLang="ko-KR" sz="1200" b="1" dirty="0"/>
              <a:t>PRODUCER </a:t>
            </a:r>
            <a:endParaRPr lang="en-US" altLang="ko-KR" sz="1200" dirty="0"/>
          </a:p>
          <a:p>
            <a:r>
              <a:rPr lang="en-US" altLang="ko-KR" sz="1200" dirty="0"/>
              <a:t>Unscripted </a:t>
            </a:r>
            <a:r>
              <a:rPr lang="en-US" altLang="ko-KR" sz="1200" dirty="0" err="1"/>
              <a:t>docu</a:t>
            </a:r>
            <a:r>
              <a:rPr lang="en-US" altLang="ko-KR" sz="1200" dirty="0"/>
              <a:t>-series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page2image43602640">
            <a:extLst>
              <a:ext uri="{FF2B5EF4-FFF2-40B4-BE49-F238E27FC236}">
                <a16:creationId xmlns:a16="http://schemas.microsoft.com/office/drawing/2014/main" id="{441FE13B-4195-2641-BF64-67FD533A0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884238"/>
            <a:ext cx="21543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C878C0A-D9E5-2F44-8174-1A5C0B1C0FF8}"/>
              </a:ext>
            </a:extLst>
          </p:cNvPr>
          <p:cNvSpPr txBox="1"/>
          <p:nvPr/>
        </p:nvSpPr>
        <p:spPr>
          <a:xfrm>
            <a:off x="439838" y="263167"/>
            <a:ext cx="474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dirty="0"/>
              <a:t>강사  </a:t>
            </a:r>
            <a:r>
              <a:rPr kumimoji="1" lang="en-US" altLang="ko-KR" dirty="0"/>
              <a:t>Acting coach - AMBER BICKHAM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111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A5234AC-EE65-3E47-A289-AFC9F95514A4}"/>
              </a:ext>
            </a:extLst>
          </p:cNvPr>
          <p:cNvSpPr/>
          <p:nvPr/>
        </p:nvSpPr>
        <p:spPr>
          <a:xfrm>
            <a:off x="965200" y="190590"/>
            <a:ext cx="89154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 </a:t>
            </a:r>
            <a:endParaRPr lang="ko-KR" altLang="ko-KR" dirty="0"/>
          </a:p>
          <a:p>
            <a:pPr latinLnBrk="1"/>
            <a:r>
              <a:rPr lang="en-US" altLang="ko-KR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Envy </a:t>
            </a:r>
            <a:r>
              <a:rPr lang="en-US" altLang="ko-KR" dirty="0" err="1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Årtists</a:t>
            </a:r>
            <a:r>
              <a:rPr lang="en-US" altLang="ko-KR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 Group   Credits </a:t>
            </a:r>
            <a:endParaRPr lang="ko-KR" altLang="ko-KR" dirty="0"/>
          </a:p>
          <a:p>
            <a:pPr latinLnBrk="1"/>
            <a:r>
              <a:rPr lang="en-US" altLang="ko-KR" sz="1200" dirty="0"/>
              <a:t> </a:t>
            </a:r>
            <a:endParaRPr lang="ko-KR" altLang="ko-KR" sz="1200" dirty="0"/>
          </a:p>
          <a:p>
            <a:pPr latinLnBrk="1"/>
            <a:r>
              <a:rPr lang="en-US" altLang="ko-KR" sz="1400" dirty="0"/>
              <a:t>[</a:t>
            </a:r>
            <a:r>
              <a:rPr lang="ko-KR" altLang="en-US" sz="1400" dirty="0"/>
              <a:t> </a:t>
            </a:r>
            <a:r>
              <a:rPr lang="en-US" altLang="ko-KR" sz="1400" dirty="0" err="1"/>
              <a:t>kr</a:t>
            </a:r>
            <a:r>
              <a:rPr lang="en-US" altLang="ko-KR" sz="1400" dirty="0"/>
              <a:t>]</a:t>
            </a:r>
            <a:r>
              <a:rPr lang="ko-KR" altLang="en-US" sz="1400" dirty="0"/>
              <a:t> </a:t>
            </a:r>
            <a:r>
              <a:rPr lang="en-US" altLang="ko-KR" sz="1400" dirty="0"/>
              <a:t>2022 </a:t>
            </a:r>
            <a:r>
              <a:rPr lang="en-US" altLang="ko-KR" sz="1400" dirty="0" err="1"/>
              <a:t>lanvin</a:t>
            </a:r>
            <a:r>
              <a:rPr lang="en-US" altLang="ko-KR" sz="1400" dirty="0"/>
              <a:t>  blanc</a:t>
            </a:r>
            <a:r>
              <a:rPr lang="ko-KR" altLang="en-US" sz="1400" dirty="0"/>
              <a:t> </a:t>
            </a:r>
            <a:r>
              <a:rPr lang="en-US" altLang="ko-KR" sz="1400" dirty="0"/>
              <a:t>TV</a:t>
            </a:r>
            <a:r>
              <a:rPr lang="ko-KR" altLang="en-US" sz="1400" dirty="0"/>
              <a:t>광고  </a:t>
            </a:r>
            <a:r>
              <a:rPr lang="en-US" altLang="ko-KR" sz="1400" dirty="0"/>
              <a:t>TOP </a:t>
            </a:r>
            <a:r>
              <a:rPr lang="ko-KR" altLang="en-US" sz="1400" dirty="0"/>
              <a:t>패션모델 </a:t>
            </a:r>
            <a:endParaRPr lang="en-US" altLang="ko-KR" sz="1400" dirty="0"/>
          </a:p>
          <a:p>
            <a:pPr latinLnBrk="1"/>
            <a:r>
              <a:rPr lang="en-US" altLang="ko-KR" sz="1400" dirty="0"/>
              <a:t>[</a:t>
            </a:r>
            <a:r>
              <a:rPr lang="en-US" altLang="ko-KR" sz="1400" dirty="0" err="1"/>
              <a:t>wr</a:t>
            </a:r>
            <a:r>
              <a:rPr lang="en-US" altLang="ko-KR" sz="1400" dirty="0"/>
              <a:t>] 2022 </a:t>
            </a:r>
            <a:r>
              <a:rPr lang="ko-KR" altLang="en-US" sz="1400" dirty="0"/>
              <a:t>베이징 동계올림픽 삼성 갤럭시 광고 </a:t>
            </a:r>
            <a:endParaRPr lang="en-US" altLang="ko-KR" sz="1400" dirty="0"/>
          </a:p>
          <a:p>
            <a:pPr latinLnBrk="1"/>
            <a:r>
              <a:rPr lang="ko-KR" altLang="en-US" sz="1400" dirty="0"/>
              <a:t>         </a:t>
            </a:r>
            <a:r>
              <a:rPr lang="en-US" altLang="ko-KR" sz="1400" dirty="0"/>
              <a:t>2021</a:t>
            </a:r>
            <a:r>
              <a:rPr lang="ko-KR" altLang="en-US" sz="1400" dirty="0"/>
              <a:t> 도쿄 하계올림픽 삼성 갤럭시 광고  </a:t>
            </a:r>
            <a:r>
              <a:rPr lang="en-US" altLang="ko-KR" sz="1400" dirty="0"/>
              <a:t>-</a:t>
            </a:r>
            <a:r>
              <a:rPr lang="ko-KR" altLang="en-US" sz="1400" dirty="0"/>
              <a:t>미국 레전드 올림픽 금메달리스트  마이클 존슨 </a:t>
            </a:r>
            <a:endParaRPr lang="en-US" altLang="ko-KR" sz="1400" dirty="0"/>
          </a:p>
          <a:p>
            <a:pPr latinLnBrk="1"/>
            <a:r>
              <a:rPr lang="en-US" altLang="ko-KR" sz="1400" dirty="0"/>
              <a:t>[us] 2022 </a:t>
            </a:r>
            <a:r>
              <a:rPr lang="ko-KR" altLang="en-US" sz="1400" dirty="0"/>
              <a:t>애플 </a:t>
            </a:r>
            <a:r>
              <a:rPr lang="en-US" altLang="ko-KR" sz="1400" dirty="0"/>
              <a:t>tv+ </a:t>
            </a:r>
            <a:r>
              <a:rPr lang="ko-KR" altLang="en-US" sz="1400" dirty="0" err="1"/>
              <a:t>파친코</a:t>
            </a:r>
            <a:r>
              <a:rPr lang="ko-KR" altLang="en-US" sz="1400" dirty="0"/>
              <a:t>  시리즈</a:t>
            </a:r>
            <a:endParaRPr lang="en-US" altLang="ko-KR" sz="1400" dirty="0"/>
          </a:p>
          <a:p>
            <a:pPr latinLnBrk="1"/>
            <a:r>
              <a:rPr lang="en-US" altLang="ko-KR" sz="1400" dirty="0"/>
              <a:t>[</a:t>
            </a:r>
            <a:r>
              <a:rPr lang="en-US" altLang="ko-KR" sz="1400" dirty="0" err="1"/>
              <a:t>kr</a:t>
            </a:r>
            <a:r>
              <a:rPr lang="en-US" altLang="ko-KR" sz="1400" dirty="0"/>
              <a:t>] </a:t>
            </a:r>
            <a:r>
              <a:rPr lang="ko-KR" altLang="en-US" sz="1400" dirty="0" err="1"/>
              <a:t>헐리우드</a:t>
            </a:r>
            <a:r>
              <a:rPr lang="ko-KR" altLang="en-US" sz="1400" dirty="0"/>
              <a:t> </a:t>
            </a:r>
            <a:r>
              <a:rPr lang="ko-KR" altLang="en-US" sz="1400" dirty="0" err="1"/>
              <a:t>액팅</a:t>
            </a:r>
            <a:r>
              <a:rPr lang="ko-KR" altLang="en-US" sz="1400" dirty="0"/>
              <a:t> </a:t>
            </a:r>
            <a:r>
              <a:rPr lang="ko-KR" altLang="en-US" sz="1400" dirty="0" err="1"/>
              <a:t>워크샾</a:t>
            </a:r>
            <a:r>
              <a:rPr lang="ko-KR" altLang="en-US" sz="1400" dirty="0"/>
              <a:t> 인 서울 </a:t>
            </a:r>
            <a:r>
              <a:rPr lang="en-US" altLang="ko-KR" sz="1400" dirty="0"/>
              <a:t>2019</a:t>
            </a:r>
            <a:r>
              <a:rPr lang="ko-KR" altLang="en-US" sz="1400" dirty="0"/>
              <a:t> </a:t>
            </a:r>
            <a:r>
              <a:rPr lang="en-US" altLang="ko-KR" sz="1400" dirty="0"/>
              <a:t> with Richie chance </a:t>
            </a:r>
            <a:r>
              <a:rPr lang="ko-KR" altLang="en-US" sz="1400" dirty="0"/>
              <a:t> </a:t>
            </a:r>
            <a:endParaRPr lang="en-US" altLang="ko-KR" sz="1400" dirty="0"/>
          </a:p>
          <a:p>
            <a:pPr latinLnBrk="1"/>
            <a:r>
              <a:rPr lang="en-US" altLang="ko-KR" sz="1400" dirty="0"/>
              <a:t>[us] One more orbit Documentary Film-Terry </a:t>
            </a:r>
            <a:r>
              <a:rPr lang="en-US" altLang="ko-KR" sz="1400" dirty="0" err="1"/>
              <a:t>Virts</a:t>
            </a:r>
            <a:r>
              <a:rPr lang="en-US" altLang="ko-KR" sz="1400" dirty="0"/>
              <a:t> </a:t>
            </a:r>
            <a:r>
              <a:rPr lang="ko-KR" altLang="en-US" sz="1400" dirty="0"/>
              <a:t> 우주비행사</a:t>
            </a:r>
            <a:r>
              <a:rPr lang="en-US" altLang="ko-KR" sz="1400" dirty="0"/>
              <a:t>/</a:t>
            </a:r>
            <a:r>
              <a:rPr lang="ko-KR" altLang="en-US" sz="1400" dirty="0"/>
              <a:t>작가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[us]Samsung Global Commercial “connected living 2018”</a:t>
            </a:r>
            <a:r>
              <a:rPr lang="ko-KR" altLang="en-US" sz="1400" dirty="0"/>
              <a:t> 국내 모델</a:t>
            </a:r>
            <a:r>
              <a:rPr lang="en-US" altLang="ko-KR" sz="1400" dirty="0"/>
              <a:t>.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 [</a:t>
            </a:r>
            <a:r>
              <a:rPr lang="en-US" altLang="ko-KR" sz="1400" dirty="0" err="1"/>
              <a:t>kr</a:t>
            </a:r>
            <a:r>
              <a:rPr lang="en-US" altLang="ko-KR" sz="1400" dirty="0"/>
              <a:t>]</a:t>
            </a:r>
            <a:r>
              <a:rPr lang="ko-KR" altLang="ko-KR" sz="1400" dirty="0"/>
              <a:t>청호 </a:t>
            </a:r>
            <a:r>
              <a:rPr lang="ko-KR" altLang="ko-KR" sz="1400" dirty="0" err="1"/>
              <a:t>나이스</a:t>
            </a:r>
            <a:r>
              <a:rPr lang="ko-KR" altLang="ko-KR" sz="1400" dirty="0"/>
              <a:t> 광고 </a:t>
            </a:r>
            <a:r>
              <a:rPr lang="en-US" altLang="ko-KR" sz="1400" dirty="0"/>
              <a:t>-</a:t>
            </a:r>
            <a:r>
              <a:rPr lang="ko-KR" altLang="ko-KR" sz="1400" dirty="0"/>
              <a:t>전 나사 우주비행사 </a:t>
            </a:r>
            <a:r>
              <a:rPr lang="en-US" altLang="ko-KR" sz="1400" dirty="0"/>
              <a:t>Terry </a:t>
            </a:r>
            <a:r>
              <a:rPr lang="en-US" altLang="ko-KR" sz="1400" dirty="0" err="1"/>
              <a:t>Virts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 [</a:t>
            </a:r>
            <a:r>
              <a:rPr lang="en-US" altLang="ko-KR" sz="1400" dirty="0" err="1"/>
              <a:t>kr</a:t>
            </a:r>
            <a:r>
              <a:rPr lang="en-US" altLang="ko-KR" sz="1400" dirty="0"/>
              <a:t>]OB </a:t>
            </a:r>
            <a:r>
              <a:rPr lang="ko-KR" altLang="ko-KR" sz="1400" dirty="0"/>
              <a:t>맥주 </a:t>
            </a:r>
            <a:r>
              <a:rPr lang="en-US" altLang="ko-KR" sz="1400" dirty="0"/>
              <a:t>Cass </a:t>
            </a:r>
            <a:r>
              <a:rPr lang="ko-KR" altLang="ko-KR" sz="1400" dirty="0"/>
              <a:t>광고</a:t>
            </a:r>
            <a:r>
              <a:rPr lang="en-US" altLang="ko-KR" sz="1400" dirty="0"/>
              <a:t> - “</a:t>
            </a:r>
            <a:r>
              <a:rPr lang="ko-KR" altLang="ko-KR" sz="1400" dirty="0"/>
              <a:t>고든 </a:t>
            </a:r>
            <a:r>
              <a:rPr lang="ko-KR" altLang="ko-KR" sz="1400" dirty="0" err="1"/>
              <a:t>램지</a:t>
            </a:r>
            <a:r>
              <a:rPr lang="en-US" altLang="ko-KR" sz="1400" dirty="0"/>
              <a:t> “ </a:t>
            </a:r>
            <a:r>
              <a:rPr lang="ko-KR" altLang="ko-KR" sz="1400" dirty="0"/>
              <a:t>광고 모델 </a:t>
            </a:r>
            <a:r>
              <a:rPr lang="en-US" altLang="ko-KR" sz="1400" dirty="0"/>
              <a:t>&amp; </a:t>
            </a:r>
            <a:r>
              <a:rPr lang="ko-KR" altLang="ko-KR" sz="1400" dirty="0"/>
              <a:t>프로모션</a:t>
            </a:r>
          </a:p>
          <a:p>
            <a:pPr latinLnBrk="1"/>
            <a:r>
              <a:rPr lang="en-US" altLang="ko-KR" sz="1400" dirty="0"/>
              <a:t>[</a:t>
            </a:r>
            <a:r>
              <a:rPr lang="en-US" altLang="ko-KR" sz="1400" dirty="0" err="1"/>
              <a:t>kr</a:t>
            </a:r>
            <a:r>
              <a:rPr lang="en-US" altLang="ko-KR" sz="1400" dirty="0"/>
              <a:t>] JTBC “</a:t>
            </a:r>
            <a:r>
              <a:rPr lang="ko-KR" altLang="ko-KR" sz="1400" dirty="0"/>
              <a:t>냉장고를 부탁해</a:t>
            </a:r>
            <a:r>
              <a:rPr lang="en-US" altLang="ko-KR" sz="1400" dirty="0"/>
              <a:t>” </a:t>
            </a:r>
            <a:r>
              <a:rPr lang="ko-KR" altLang="ko-KR" sz="1400" dirty="0"/>
              <a:t>특별 게스트 </a:t>
            </a:r>
            <a:r>
              <a:rPr lang="en-US" altLang="ko-KR" sz="1400" dirty="0"/>
              <a:t>-</a:t>
            </a:r>
            <a:r>
              <a:rPr lang="ko-KR" altLang="ko-KR" sz="1400" dirty="0"/>
              <a:t>고든 </a:t>
            </a:r>
            <a:r>
              <a:rPr lang="ko-KR" altLang="ko-KR" sz="1400" dirty="0" err="1"/>
              <a:t>램지</a:t>
            </a:r>
            <a:r>
              <a:rPr lang="en-US" altLang="ko-KR" sz="1400" dirty="0"/>
              <a:t>”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[</a:t>
            </a:r>
            <a:r>
              <a:rPr lang="en-US" altLang="ko-KR" sz="1400" dirty="0" err="1"/>
              <a:t>wr</a:t>
            </a:r>
            <a:r>
              <a:rPr lang="en-US" altLang="ko-KR" sz="1400" dirty="0"/>
              <a:t>]</a:t>
            </a:r>
            <a:r>
              <a:rPr lang="ko-KR" altLang="ko-KR" sz="1400" dirty="0"/>
              <a:t>삼성 갤럭시 기어 글로벌 캠페인 </a:t>
            </a:r>
            <a:r>
              <a:rPr lang="en-US" altLang="ko-KR" sz="1400" dirty="0"/>
              <a:t>TWINS   -</a:t>
            </a:r>
            <a:r>
              <a:rPr lang="ko-KR" altLang="ko-KR" sz="1400" dirty="0" err="1"/>
              <a:t>사만다</a:t>
            </a:r>
            <a:r>
              <a:rPr lang="ko-KR" altLang="ko-KR" sz="1400" dirty="0"/>
              <a:t> </a:t>
            </a:r>
            <a:r>
              <a:rPr lang="ko-KR" altLang="ko-KR" sz="1400" dirty="0" err="1"/>
              <a:t>푸터먼</a:t>
            </a:r>
            <a:r>
              <a:rPr lang="ko-KR" altLang="ko-KR" sz="1400" dirty="0"/>
              <a:t> </a:t>
            </a:r>
            <a:r>
              <a:rPr lang="en-US" altLang="ko-KR" sz="1400" dirty="0"/>
              <a:t>&amp;</a:t>
            </a:r>
            <a:r>
              <a:rPr lang="ko-KR" altLang="ko-KR" sz="1400" dirty="0" err="1"/>
              <a:t>아나이스</a:t>
            </a:r>
            <a:r>
              <a:rPr lang="ko-KR" altLang="ko-KR" sz="1400" dirty="0"/>
              <a:t> </a:t>
            </a:r>
            <a:r>
              <a:rPr lang="ko-KR" altLang="ko-KR" sz="1400" dirty="0" err="1"/>
              <a:t>보르디에</a:t>
            </a:r>
            <a:r>
              <a:rPr lang="ko-KR" altLang="ko-KR" sz="1400" dirty="0"/>
              <a:t> </a:t>
            </a:r>
          </a:p>
          <a:p>
            <a:pPr latinLnBrk="1"/>
            <a:r>
              <a:rPr lang="en-US" altLang="ko-KR" sz="1400" dirty="0"/>
              <a:t>[us]</a:t>
            </a:r>
            <a:r>
              <a:rPr lang="ko-KR" altLang="ko-KR" sz="1400" dirty="0"/>
              <a:t>다큐멘터리 영화</a:t>
            </a:r>
            <a:r>
              <a:rPr lang="en-US" altLang="ko-KR" sz="1400" dirty="0"/>
              <a:t>- </a:t>
            </a:r>
            <a:r>
              <a:rPr lang="ko-KR" altLang="ko-KR" sz="1400" dirty="0" err="1"/>
              <a:t>트윈스터</a:t>
            </a:r>
            <a:r>
              <a:rPr lang="ko-KR" altLang="ko-KR" sz="1400" dirty="0"/>
              <a:t> 참여</a:t>
            </a:r>
          </a:p>
          <a:p>
            <a:pPr latinLnBrk="1"/>
            <a:r>
              <a:rPr lang="en-US" altLang="ko-KR" sz="1400" dirty="0"/>
              <a:t>           “2013 SXSW Film Festival” </a:t>
            </a:r>
            <a:r>
              <a:rPr lang="ko-KR" altLang="ko-KR" sz="1400" dirty="0"/>
              <a:t>다큐멘터리 영화부문 </a:t>
            </a:r>
            <a:r>
              <a:rPr lang="ko-KR" altLang="ko-KR" sz="1400" dirty="0" err="1"/>
              <a:t>초청작선정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           “</a:t>
            </a:r>
            <a:r>
              <a:rPr lang="ko-KR" altLang="ko-KR" sz="1400" dirty="0"/>
              <a:t>부산 국제 영화제 </a:t>
            </a:r>
            <a:r>
              <a:rPr lang="en-US" altLang="ko-KR" sz="1400" dirty="0"/>
              <a:t>“ </a:t>
            </a:r>
            <a:r>
              <a:rPr lang="ko-KR" altLang="ko-KR" sz="1400" dirty="0"/>
              <a:t>다큐멘터리 영화부문 초청작 선정</a:t>
            </a:r>
          </a:p>
          <a:p>
            <a:pPr latinLnBrk="1"/>
            <a:r>
              <a:rPr lang="en-US" altLang="ko-KR" sz="1400" dirty="0"/>
              <a:t>         [</a:t>
            </a:r>
            <a:r>
              <a:rPr lang="en-US" altLang="ko-KR" sz="1400" dirty="0" err="1"/>
              <a:t>kr</a:t>
            </a:r>
            <a:r>
              <a:rPr lang="en-US" altLang="ko-KR" sz="1400" dirty="0"/>
              <a:t>]MBC </a:t>
            </a:r>
            <a:r>
              <a:rPr lang="ko-KR" altLang="ko-KR" sz="1400" dirty="0" err="1"/>
              <a:t>휴먼다큐</a:t>
            </a:r>
            <a:r>
              <a:rPr lang="ko-KR" altLang="ko-KR" sz="1400" dirty="0"/>
              <a:t> </a:t>
            </a:r>
            <a:r>
              <a:rPr lang="en-US" altLang="ko-KR" sz="1400" dirty="0"/>
              <a:t>“</a:t>
            </a:r>
            <a:r>
              <a:rPr lang="ko-KR" altLang="ko-KR" sz="1400" dirty="0"/>
              <a:t>사랑</a:t>
            </a:r>
            <a:r>
              <a:rPr lang="en-US" altLang="ko-KR" sz="1400" dirty="0"/>
              <a:t>” – </a:t>
            </a:r>
            <a:r>
              <a:rPr lang="ko-KR" altLang="ko-KR" sz="1400" dirty="0"/>
              <a:t>입양된 쌍둥이의 영화보다 더 영화같은 만남 </a:t>
            </a:r>
            <a:r>
              <a:rPr lang="en-US" altLang="ko-KR" sz="1400" dirty="0"/>
              <a:t>(</a:t>
            </a:r>
            <a:r>
              <a:rPr lang="ko-KR" altLang="ko-KR" sz="1400" dirty="0" err="1"/>
              <a:t>사만다</a:t>
            </a:r>
            <a:r>
              <a:rPr lang="ko-KR" altLang="ko-KR" sz="1400" dirty="0"/>
              <a:t> </a:t>
            </a:r>
            <a:r>
              <a:rPr lang="ko-KR" altLang="ko-KR" sz="1400" dirty="0" err="1"/>
              <a:t>푸터먼</a:t>
            </a:r>
            <a:r>
              <a:rPr lang="en-US" altLang="ko-KR" sz="1400" dirty="0"/>
              <a:t> &amp; </a:t>
            </a:r>
            <a:r>
              <a:rPr lang="ko-KR" altLang="ko-KR" sz="1400" dirty="0" err="1"/>
              <a:t>아나이스</a:t>
            </a:r>
            <a:r>
              <a:rPr lang="ko-KR" altLang="ko-KR" sz="1400" dirty="0"/>
              <a:t> </a:t>
            </a:r>
            <a:r>
              <a:rPr lang="ko-KR" altLang="ko-KR" sz="1400" dirty="0" err="1"/>
              <a:t>보르디어</a:t>
            </a:r>
            <a:r>
              <a:rPr lang="en-US" altLang="ko-KR" sz="1400" dirty="0"/>
              <a:t>)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 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[us]</a:t>
            </a:r>
            <a:r>
              <a:rPr lang="ko-KR" altLang="ko-KR" sz="1400" dirty="0"/>
              <a:t>현대자동차 글로벌 브랜드 캠페인</a:t>
            </a:r>
            <a:r>
              <a:rPr lang="en-US" altLang="ko-KR" sz="1400" dirty="0"/>
              <a:t>-</a:t>
            </a:r>
            <a:r>
              <a:rPr lang="ko-KR" altLang="ko-KR" sz="1400" dirty="0"/>
              <a:t>우주에 있는 아빠에게 보내는  기적같은 </a:t>
            </a:r>
            <a:r>
              <a:rPr lang="ko-KR" altLang="ko-KR" sz="1400" dirty="0" err="1"/>
              <a:t>메세지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 “Message to Space”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 [</a:t>
            </a:r>
            <a:r>
              <a:rPr lang="en-US" altLang="ko-KR" sz="1400" dirty="0" err="1"/>
              <a:t>uk</a:t>
            </a:r>
            <a:r>
              <a:rPr lang="en-US" altLang="ko-KR" sz="1400" dirty="0"/>
              <a:t>] </a:t>
            </a:r>
            <a:r>
              <a:rPr lang="ko-KR" altLang="ko-KR" sz="1400" dirty="0"/>
              <a:t>현대자동차 글로벌 브랜드 캠페인 </a:t>
            </a:r>
            <a:r>
              <a:rPr lang="en-US" altLang="ko-KR" sz="1400" dirty="0"/>
              <a:t>– </a:t>
            </a:r>
            <a:r>
              <a:rPr lang="ko-KR" altLang="ko-KR" sz="1400" dirty="0"/>
              <a:t>전설적인 </a:t>
            </a:r>
            <a:r>
              <a:rPr lang="ko-KR" altLang="ko-KR" sz="1400" dirty="0" err="1"/>
              <a:t>남극탐험가</a:t>
            </a:r>
            <a:r>
              <a:rPr lang="ko-KR" altLang="ko-KR" sz="1400" dirty="0"/>
              <a:t> </a:t>
            </a:r>
            <a:r>
              <a:rPr lang="en-US" altLang="ko-KR" sz="1400" dirty="0"/>
              <a:t>‘</a:t>
            </a:r>
            <a:r>
              <a:rPr lang="ko-KR" altLang="ko-KR" sz="1400" dirty="0" err="1"/>
              <a:t>어니스트</a:t>
            </a:r>
            <a:r>
              <a:rPr lang="ko-KR" altLang="ko-KR" sz="1400" dirty="0"/>
              <a:t> </a:t>
            </a:r>
            <a:r>
              <a:rPr lang="ko-KR" altLang="ko-KR" sz="1400" dirty="0" err="1"/>
              <a:t>쉐클턴</a:t>
            </a:r>
            <a:r>
              <a:rPr lang="en-US" altLang="ko-KR" sz="1400" dirty="0"/>
              <a:t>’ </a:t>
            </a:r>
            <a:r>
              <a:rPr lang="ko-KR" altLang="ko-KR" sz="1400" dirty="0"/>
              <a:t>후손의 남극탐험도전기</a:t>
            </a:r>
            <a:r>
              <a:rPr lang="en-US" altLang="ko-KR" sz="1400" dirty="0"/>
              <a:t> “Shackleton Returns”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[</a:t>
            </a:r>
            <a:r>
              <a:rPr lang="en-US" altLang="ko-KR" sz="1400" dirty="0" err="1"/>
              <a:t>kr</a:t>
            </a:r>
            <a:r>
              <a:rPr lang="en-US" altLang="ko-KR" sz="1400" dirty="0"/>
              <a:t>]</a:t>
            </a:r>
            <a:r>
              <a:rPr lang="ko-KR" altLang="ko-KR" sz="1400" dirty="0"/>
              <a:t>현대 카드 광고 </a:t>
            </a:r>
            <a:r>
              <a:rPr lang="en-US" altLang="ko-KR" sz="1400" dirty="0"/>
              <a:t>-</a:t>
            </a:r>
            <a:r>
              <a:rPr lang="ko-KR" altLang="ko-KR" sz="1400" dirty="0"/>
              <a:t>헐리웃 배우 </a:t>
            </a:r>
            <a:r>
              <a:rPr lang="en-US" altLang="ko-KR" sz="1400" dirty="0"/>
              <a:t>“</a:t>
            </a:r>
            <a:r>
              <a:rPr lang="ko-KR" altLang="ko-KR" sz="1400" dirty="0"/>
              <a:t>톰 하디</a:t>
            </a:r>
            <a:r>
              <a:rPr lang="en-US" altLang="ko-KR" sz="1400" dirty="0"/>
              <a:t>”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[AE]LG TV </a:t>
            </a:r>
            <a:r>
              <a:rPr lang="ko-KR" altLang="ko-KR" sz="1400" dirty="0"/>
              <a:t>아부다비 런칭 프로모션</a:t>
            </a:r>
            <a:r>
              <a:rPr lang="ko-KR" altLang="en-US" sz="1400" dirty="0"/>
              <a:t> 헐리웃 배우 </a:t>
            </a:r>
            <a:r>
              <a:rPr lang="ko-KR" altLang="ko-KR" sz="1400" dirty="0"/>
              <a:t> </a:t>
            </a:r>
            <a:r>
              <a:rPr lang="en-US" altLang="ko-KR" sz="1400" dirty="0"/>
              <a:t>“</a:t>
            </a:r>
            <a:r>
              <a:rPr lang="ko-KR" altLang="ko-KR" sz="1400" dirty="0"/>
              <a:t>메간 폭스</a:t>
            </a:r>
            <a:r>
              <a:rPr lang="en-US" altLang="ko-KR" sz="1400" dirty="0"/>
              <a:t>”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[</a:t>
            </a:r>
            <a:r>
              <a:rPr lang="en-US" altLang="ko-KR" sz="1400" dirty="0" err="1"/>
              <a:t>wr</a:t>
            </a:r>
            <a:r>
              <a:rPr lang="en-US" altLang="ko-KR" sz="1400" dirty="0"/>
              <a:t>]</a:t>
            </a:r>
            <a:r>
              <a:rPr lang="ko-KR" altLang="ko-KR" sz="1400" dirty="0"/>
              <a:t>삼성 갤럭시 글로벌 캠페인</a:t>
            </a:r>
            <a:r>
              <a:rPr lang="en-US" altLang="ko-KR" sz="1400" dirty="0"/>
              <a:t> -</a:t>
            </a:r>
            <a:r>
              <a:rPr lang="ko-KR" altLang="ko-KR" sz="1400" dirty="0"/>
              <a:t>자메이카의 </a:t>
            </a:r>
            <a:r>
              <a:rPr lang="ko-KR" altLang="ko-KR" sz="1400" dirty="0" err="1"/>
              <a:t>봅슬레이팀</a:t>
            </a:r>
            <a:r>
              <a:rPr lang="ko-KR" altLang="en-US" sz="1400" dirty="0"/>
              <a:t> </a:t>
            </a:r>
            <a:r>
              <a:rPr lang="en-US" altLang="ko-KR" sz="1400" dirty="0"/>
              <a:t>/</a:t>
            </a:r>
            <a:r>
              <a:rPr lang="ko-KR" altLang="en-US" sz="1400" dirty="0"/>
              <a:t>  세계최고 육상선수우사인 볼트 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[</a:t>
            </a:r>
            <a:r>
              <a:rPr lang="en-US" altLang="ko-KR" sz="1400" dirty="0" err="1"/>
              <a:t>wr</a:t>
            </a:r>
            <a:r>
              <a:rPr lang="en-US" altLang="ko-KR" sz="1400" dirty="0"/>
              <a:t>]</a:t>
            </a:r>
            <a:r>
              <a:rPr lang="ko-KR" altLang="ko-KR" sz="1400" dirty="0"/>
              <a:t>삼성 갤럭시 글로벌 올림픽 캠페인</a:t>
            </a:r>
            <a:r>
              <a:rPr lang="en-US" altLang="ko-KR" sz="1400" dirty="0"/>
              <a:t> -</a:t>
            </a:r>
            <a:r>
              <a:rPr lang="ko-KR" altLang="ko-KR" sz="1400" dirty="0"/>
              <a:t>세계랭킹</a:t>
            </a:r>
            <a:r>
              <a:rPr lang="en-US" altLang="ko-KR" sz="1400" dirty="0"/>
              <a:t>2</a:t>
            </a:r>
            <a:r>
              <a:rPr lang="ko-KR" altLang="ko-KR" sz="1400" dirty="0"/>
              <a:t>위 </a:t>
            </a:r>
            <a:r>
              <a:rPr lang="ko-KR" altLang="ko-KR" sz="1400" dirty="0" err="1"/>
              <a:t>스노우보더</a:t>
            </a:r>
            <a:r>
              <a:rPr lang="ko-KR" altLang="ko-KR" sz="1400" dirty="0"/>
              <a:t> </a:t>
            </a:r>
            <a:r>
              <a:rPr lang="en-US" altLang="ko-KR" sz="1400" dirty="0"/>
              <a:t>“stale </a:t>
            </a:r>
            <a:r>
              <a:rPr lang="en-US" altLang="ko-KR" sz="1400" dirty="0" err="1"/>
              <a:t>sandbech</a:t>
            </a:r>
            <a:r>
              <a:rPr lang="en-US" altLang="ko-KR" sz="1400" dirty="0"/>
              <a:t>” </a:t>
            </a:r>
            <a:endParaRPr lang="ko-KR" altLang="ko-KR" sz="1400" dirty="0"/>
          </a:p>
          <a:p>
            <a:pPr latinLnBrk="1"/>
            <a:r>
              <a:rPr lang="en-US" altLang="ko-KR" sz="1400" dirty="0"/>
              <a:t> </a:t>
            </a:r>
            <a:endParaRPr lang="ko-KR" altLang="ko-KR" sz="1400" dirty="0"/>
          </a:p>
          <a:p>
            <a:pPr latinLnBrk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57802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목판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목판</Template>
  <TotalTime>95</TotalTime>
  <Words>529</Words>
  <Application>Microsoft Macintosh PowerPoint</Application>
  <PresentationFormat>와이드스크린</PresentationFormat>
  <Paragraphs>63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Rockwell Condensed</vt:lpstr>
      <vt:lpstr>Rockwell Extra Bold</vt:lpstr>
      <vt:lpstr>Wingdings</vt:lpstr>
      <vt:lpstr>목판</vt:lpstr>
      <vt:lpstr>HOLLYWOOD ACTING  WORKSHOP 2023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HOLLYWOOD ACTING  WORKSHOP 2023</dc:title>
  <dc:creator>Microsoft Office User</dc:creator>
  <cp:lastModifiedBy>Microsoft Office User</cp:lastModifiedBy>
  <cp:revision>14</cp:revision>
  <dcterms:created xsi:type="dcterms:W3CDTF">2023-02-16T00:32:57Z</dcterms:created>
  <dcterms:modified xsi:type="dcterms:W3CDTF">2023-02-21T02:05:49Z</dcterms:modified>
</cp:coreProperties>
</file>