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353" autoAdjust="0"/>
  </p:normalViewPr>
  <p:slideViewPr>
    <p:cSldViewPr snapToGrid="0" showGuides="1">
      <p:cViewPr varScale="1">
        <p:scale>
          <a:sx n="73" d="100"/>
          <a:sy n="73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C7F6-87E6-483A-9D96-3773A5FDF2A0}" type="datetimeFigureOut">
              <a:rPr lang="ko-KR" altLang="en-US" smtClean="0"/>
              <a:t>2023-02-22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8871-D13B-495F-B730-C4FB5EE856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8965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C7F6-87E6-483A-9D96-3773A5FDF2A0}" type="datetimeFigureOut">
              <a:rPr lang="ko-KR" altLang="en-US" smtClean="0"/>
              <a:t>2023-02-22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8871-D13B-495F-B730-C4FB5EE856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2854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C7F6-87E6-483A-9D96-3773A5FDF2A0}" type="datetimeFigureOut">
              <a:rPr lang="ko-KR" altLang="en-US" smtClean="0"/>
              <a:t>2023-02-22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8871-D13B-495F-B730-C4FB5EE856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3994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C7F6-87E6-483A-9D96-3773A5FDF2A0}" type="datetimeFigureOut">
              <a:rPr lang="ko-KR" altLang="en-US" smtClean="0"/>
              <a:t>2023-02-22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8871-D13B-495F-B730-C4FB5EE856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4405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C7F6-87E6-483A-9D96-3773A5FDF2A0}" type="datetimeFigureOut">
              <a:rPr lang="ko-KR" altLang="en-US" smtClean="0"/>
              <a:t>2023-02-22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8871-D13B-495F-B730-C4FB5EE856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717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C7F6-87E6-483A-9D96-3773A5FDF2A0}" type="datetimeFigureOut">
              <a:rPr lang="ko-KR" altLang="en-US" smtClean="0"/>
              <a:t>2023-02-22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8871-D13B-495F-B730-C4FB5EE856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1302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C7F6-87E6-483A-9D96-3773A5FDF2A0}" type="datetimeFigureOut">
              <a:rPr lang="ko-KR" altLang="en-US" smtClean="0"/>
              <a:t>2023-02-22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8871-D13B-495F-B730-C4FB5EE856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0719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C7F6-87E6-483A-9D96-3773A5FDF2A0}" type="datetimeFigureOut">
              <a:rPr lang="ko-KR" altLang="en-US" smtClean="0"/>
              <a:t>2023-02-22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8871-D13B-495F-B730-C4FB5EE856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8765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C7F6-87E6-483A-9D96-3773A5FDF2A0}" type="datetimeFigureOut">
              <a:rPr lang="ko-KR" altLang="en-US" smtClean="0"/>
              <a:t>2023-02-22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8871-D13B-495F-B730-C4FB5EE856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6909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C7F6-87E6-483A-9D96-3773A5FDF2A0}" type="datetimeFigureOut">
              <a:rPr lang="ko-KR" altLang="en-US" smtClean="0"/>
              <a:t>2023-02-22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8871-D13B-495F-B730-C4FB5EE856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4240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C7F6-87E6-483A-9D96-3773A5FDF2A0}" type="datetimeFigureOut">
              <a:rPr lang="ko-KR" altLang="en-US" smtClean="0"/>
              <a:t>2023-02-22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8871-D13B-495F-B730-C4FB5EE856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105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2C7F6-87E6-483A-9D96-3773A5FDF2A0}" type="datetimeFigureOut">
              <a:rPr lang="ko-KR" altLang="en-US" smtClean="0"/>
              <a:t>2023-02-22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F8871-D13B-495F-B730-C4FB5EE856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7515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2870" y="573983"/>
            <a:ext cx="17043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1" dirty="0">
                <a:latin typeface="Arial Black" panose="020B0A04020102020204" pitchFamily="34" charset="0"/>
              </a:rPr>
              <a:t>여 황 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868" y="1658200"/>
            <a:ext cx="11543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171cm / 61kg</a:t>
            </a:r>
            <a:endParaRPr lang="ko-KR" alt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497543" y="1396943"/>
            <a:ext cx="8322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2007</a:t>
            </a:r>
            <a:r>
              <a:rPr lang="ko-KR" altLang="en-US" sz="1200" dirty="0"/>
              <a:t>년생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2868" y="1919457"/>
            <a:ext cx="28729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/>
              <a:t>영남공업고등학교 화공</a:t>
            </a:r>
            <a:r>
              <a:rPr lang="en-US" altLang="ko-KR" sz="1200" dirty="0"/>
              <a:t> - </a:t>
            </a:r>
            <a:r>
              <a:rPr lang="ko-KR" altLang="en-US" sz="1200" dirty="0"/>
              <a:t>패션소재계열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2868" y="2154588"/>
            <a:ext cx="31390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/>
              <a:t>특기 </a:t>
            </a:r>
            <a:r>
              <a:rPr lang="en-US" altLang="ko-KR" sz="1200" dirty="0"/>
              <a:t>: </a:t>
            </a:r>
            <a:r>
              <a:rPr lang="ko-KR" altLang="en-US" sz="1200" dirty="0"/>
              <a:t>수영</a:t>
            </a:r>
            <a:r>
              <a:rPr lang="en-US" altLang="ko-KR" sz="1200" dirty="0"/>
              <a:t>(</a:t>
            </a:r>
            <a:r>
              <a:rPr lang="ko-KR" altLang="en-US" sz="1200" dirty="0"/>
              <a:t>자유형</a:t>
            </a:r>
            <a:r>
              <a:rPr lang="en-US" altLang="ko-KR" sz="1200" dirty="0"/>
              <a:t>, </a:t>
            </a:r>
            <a:r>
              <a:rPr lang="ko-KR" altLang="en-US" sz="1200" dirty="0"/>
              <a:t>배영</a:t>
            </a:r>
            <a:r>
              <a:rPr lang="en-US" altLang="ko-KR" sz="1200" dirty="0"/>
              <a:t>, </a:t>
            </a:r>
            <a:r>
              <a:rPr lang="ko-KR" altLang="en-US" sz="1200" dirty="0"/>
              <a:t>평영</a:t>
            </a:r>
            <a:r>
              <a:rPr lang="en-US" altLang="ko-KR" sz="1200" dirty="0"/>
              <a:t>, </a:t>
            </a:r>
            <a:r>
              <a:rPr lang="ko-KR" altLang="en-US" sz="1200" dirty="0"/>
              <a:t>접영</a:t>
            </a:r>
            <a:r>
              <a:rPr lang="en-US" altLang="ko-KR" sz="1200" dirty="0" smtClean="0"/>
              <a:t>)</a:t>
            </a:r>
          </a:p>
          <a:p>
            <a:r>
              <a:rPr lang="ko-KR" altLang="en-US" sz="1200" dirty="0" err="1" smtClean="0"/>
              <a:t>체르니</a:t>
            </a:r>
            <a:r>
              <a:rPr lang="ko-KR" altLang="en-US" sz="1200" dirty="0" smtClean="0"/>
              <a:t> </a:t>
            </a:r>
            <a:r>
              <a:rPr lang="en-US" altLang="ko-KR" sz="1200" dirty="0"/>
              <a:t>40</a:t>
            </a:r>
            <a:r>
              <a:rPr lang="ko-KR" altLang="en-US" sz="1200" dirty="0"/>
              <a:t>정도 난이도의 </a:t>
            </a:r>
            <a:r>
              <a:rPr lang="ko-KR" altLang="en-US" sz="1200" dirty="0" err="1"/>
              <a:t>피아노치기</a:t>
            </a:r>
            <a:r>
              <a:rPr lang="en-US" altLang="ko-KR" sz="1200" dirty="0"/>
              <a:t>,</a:t>
            </a:r>
          </a:p>
          <a:p>
            <a:r>
              <a:rPr lang="ko-KR" altLang="en-US" sz="1200" dirty="0" err="1"/>
              <a:t>엠씨더맥스</a:t>
            </a:r>
            <a:r>
              <a:rPr lang="ko-KR" altLang="en-US" sz="1200" dirty="0"/>
              <a:t> 가수 </a:t>
            </a:r>
            <a:r>
              <a:rPr lang="ko-KR" altLang="en-US" sz="1200" dirty="0" err="1" smtClean="0"/>
              <a:t>노래부르기</a:t>
            </a:r>
            <a:endParaRPr lang="en-US" altLang="ko-KR" sz="1200" dirty="0"/>
          </a:p>
          <a:p>
            <a:r>
              <a:rPr lang="ko-KR" altLang="en-US" sz="1200" dirty="0" smtClean="0"/>
              <a:t>경상도 </a:t>
            </a:r>
            <a:r>
              <a:rPr lang="ko-KR" altLang="en-US" sz="1200" dirty="0"/>
              <a:t>사투리</a:t>
            </a:r>
            <a:r>
              <a:rPr lang="en-US" altLang="ko-KR" sz="1200" dirty="0"/>
              <a:t>(</a:t>
            </a:r>
            <a:r>
              <a:rPr lang="ko-KR" altLang="en-US" sz="1200" dirty="0"/>
              <a:t>밥 </a:t>
            </a:r>
            <a:r>
              <a:rPr lang="ko-KR" altLang="en-US" sz="1200" dirty="0" err="1"/>
              <a:t>뭇나</a:t>
            </a:r>
            <a:r>
              <a:rPr lang="en-US" altLang="ko-KR" sz="1200" dirty="0"/>
              <a:t>, </a:t>
            </a:r>
            <a:r>
              <a:rPr lang="ko-KR" altLang="en-US" sz="1200" dirty="0" err="1"/>
              <a:t>어디가노</a:t>
            </a:r>
            <a:r>
              <a:rPr lang="en-US" altLang="ko-KR" sz="1200" dirty="0"/>
              <a:t>, </a:t>
            </a:r>
            <a:r>
              <a:rPr lang="ko-KR" altLang="en-US" sz="1200" dirty="0" err="1"/>
              <a:t>어데고</a:t>
            </a:r>
            <a:r>
              <a:rPr lang="en-US" altLang="ko-KR" sz="1200" dirty="0"/>
              <a:t>, </a:t>
            </a:r>
            <a:r>
              <a:rPr lang="ko-KR" altLang="en-US" sz="1200" dirty="0"/>
              <a:t>감</a:t>
            </a:r>
            <a:endParaRPr lang="en-US" altLang="ko-KR" sz="1200" dirty="0"/>
          </a:p>
          <a:p>
            <a:r>
              <a:rPr lang="ko-KR" altLang="en-US" sz="1200" dirty="0" err="1"/>
              <a:t>사함다</a:t>
            </a:r>
            <a:r>
              <a:rPr lang="ko-KR" altLang="en-US" sz="1200" dirty="0"/>
              <a:t> 등</a:t>
            </a:r>
            <a:r>
              <a:rPr lang="en-US" altLang="ko-KR" sz="1200" dirty="0"/>
              <a:t>), </a:t>
            </a:r>
            <a:r>
              <a:rPr lang="ko-KR" altLang="en-US" sz="1200" dirty="0"/>
              <a:t>라면 맛있게 끓이기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0617" y="3467405"/>
            <a:ext cx="1963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err="1"/>
              <a:t>주요작품</a:t>
            </a:r>
            <a:r>
              <a:rPr lang="ko-KR" altLang="en-US" b="1" dirty="0"/>
              <a:t> 및 경력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6743" y="3878886"/>
            <a:ext cx="27158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err="1" smtClean="0"/>
              <a:t>연기워크샵</a:t>
            </a:r>
            <a:r>
              <a:rPr lang="ko-KR" altLang="en-US" sz="1200" dirty="0" smtClean="0"/>
              <a:t> </a:t>
            </a:r>
            <a:r>
              <a:rPr lang="en-US" altLang="ko-KR" sz="1200" dirty="0"/>
              <a:t>3</a:t>
            </a:r>
            <a:r>
              <a:rPr lang="ko-KR" altLang="en-US" sz="1200" dirty="0"/>
              <a:t>개월째 다니고 있습니다</a:t>
            </a:r>
            <a:r>
              <a:rPr lang="en-US" altLang="ko-KR" sz="1200" dirty="0"/>
              <a:t>.</a:t>
            </a:r>
            <a:endParaRPr lang="ko-KR" alt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591886" y="5327406"/>
            <a:ext cx="19320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 To</a:t>
            </a:r>
            <a:endParaRPr lang="ko-KR" altLang="en-US" sz="2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6559" y="5903628"/>
            <a:ext cx="21050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Phone : 010-8269-3167</a:t>
            </a:r>
            <a:endParaRPr lang="ko-KR" alt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616559" y="6125696"/>
            <a:ext cx="26035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E-mail : y110810l@gmail.com</a:t>
            </a:r>
            <a:endParaRPr lang="ko-KR" altLang="en-US" sz="1400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348" y="245327"/>
            <a:ext cx="4258051" cy="6356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0923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4611" y="19925"/>
            <a:ext cx="11063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여 황 균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6937" y="345132"/>
            <a:ext cx="2074549" cy="3000740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9167" y="353292"/>
            <a:ext cx="2074550" cy="2986270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164" y="415636"/>
            <a:ext cx="4073236" cy="6172199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2012" y="3440091"/>
            <a:ext cx="2073643" cy="3116649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316" y="3449781"/>
            <a:ext cx="2094855" cy="3138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0313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</TotalTime>
  <Words>70</Words>
  <Application>Microsoft Office PowerPoint</Application>
  <PresentationFormat>화면 슬라이드 쇼(4:3)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굴림</vt:lpstr>
      <vt:lpstr>맑은 고딕</vt:lpstr>
      <vt:lpstr>Arial</vt:lpstr>
      <vt:lpstr>Arial Black</vt:lpstr>
      <vt:lpstr>Calibri</vt:lpstr>
      <vt:lpstr>Calibri Light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여승민</dc:creator>
  <cp:lastModifiedBy>여승민</cp:lastModifiedBy>
  <cp:revision>15</cp:revision>
  <dcterms:created xsi:type="dcterms:W3CDTF">2023-02-18T04:25:15Z</dcterms:created>
  <dcterms:modified xsi:type="dcterms:W3CDTF">2023-02-22T10:53:54Z</dcterms:modified>
</cp:coreProperties>
</file>