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</p:sldMasterIdLst>
  <p:notesMasterIdLst>
    <p:notesMasterId r:id="rId6"/>
  </p:notes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902" autoAdjust="0"/>
  </p:normalViewPr>
  <p:slideViewPr>
    <p:cSldViewPr>
      <p:cViewPr varScale="1">
        <p:scale>
          <a:sx n="79" d="100"/>
          <a:sy n="79" d="100"/>
        </p:scale>
        <p:origin x="1326" y="96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54D9A7-F672-4D2F-A72A-47DE9DE8B58F}" type="datetime1">
              <a:rPr lang="ko-KR" altLang="en-US"/>
              <a:pPr lvl="0">
                <a:defRPr/>
              </a:pPr>
              <a:t>2023-02-23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DCEA5C7-FA95-440B-A3A2-61DAE9C74D22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DCEA5C7-FA95-440B-A3A2-61DAE9C74D22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0DCEA5C7-FA95-440B-A3A2-61DAE9C74D22}" type="slidenum">
              <a:rPr lang="ko-KR" altLang="en-US" smtClean="0"/>
              <a:pPr lvl="0">
                <a:defRPr/>
              </a:pPr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289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22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512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31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392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200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308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307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884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032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18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29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CEC6E-C521-4D15-BD08-19376A36CA0B}" type="datetimeFigureOut">
              <a:rPr lang="ko-KR" altLang="en-US" smtClean="0"/>
              <a:t>2023-02-23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4C37-E21E-4744-9297-9AA363766E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18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rk303@nav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41016" y="-99393"/>
            <a:ext cx="7402983" cy="1368153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ko-KR" altLang="en-US" sz="3600" b="1"/>
              <a:t>  </a:t>
            </a:r>
            <a:r>
              <a:rPr lang="en-US" altLang="ko-KR" sz="3600" b="1"/>
              <a:t/>
            </a:r>
            <a:br>
              <a:rPr lang="en-US" altLang="ko-KR" sz="3600" b="1"/>
            </a:br>
            <a:r>
              <a:rPr lang="ko-KR" altLang="en-US" sz="3600" b="1"/>
              <a:t>       </a:t>
            </a:r>
            <a:r>
              <a:rPr lang="ko-KR" altLang="en-US" sz="2200" b="1"/>
              <a:t>배우</a:t>
            </a:r>
            <a:r>
              <a:rPr lang="ko-KR" altLang="en-US" sz="3600" b="1"/>
              <a:t> 임윤경        </a:t>
            </a:r>
            <a:r>
              <a:rPr lang="en-US" altLang="ko-KR" sz="1400" b="1"/>
              <a:t>tel.</a:t>
            </a:r>
            <a:r>
              <a:rPr lang="ko-KR" altLang="en-US" sz="3600" b="1"/>
              <a:t>  </a:t>
            </a:r>
            <a:r>
              <a:rPr lang="en-US" altLang="ko-KR" sz="1400" b="1"/>
              <a:t>010-5090-6917</a:t>
            </a:r>
            <a:br>
              <a:rPr lang="en-US" altLang="ko-KR" sz="1400" b="1"/>
            </a:br>
            <a:r>
              <a:rPr lang="en-US" altLang="ko-KR" sz="1400" b="1"/>
              <a:t>                                                                   mail.    </a:t>
            </a:r>
            <a:r>
              <a:rPr lang="en-US" altLang="ko-KR" sz="1400" b="1">
                <a:hlinkClick r:id="rId3"/>
              </a:rPr>
              <a:t>irk303@naver.com</a:t>
            </a:r>
            <a:r>
              <a:rPr lang="en-US" altLang="ko-KR" sz="1400" b="1"/>
              <a:t/>
            </a:r>
            <a:br>
              <a:rPr lang="en-US" altLang="ko-KR" sz="1400" b="1"/>
            </a:br>
            <a:r>
              <a:rPr lang="en-US" altLang="ko-KR" sz="1400" b="1"/>
              <a:t>                                                           Instargram.  </a:t>
            </a:r>
            <a:r>
              <a:rPr lang="ko-KR" altLang="en-US" sz="1111" b="1"/>
              <a:t>https://www.instagram.com/</a:t>
            </a:r>
            <a:r>
              <a:rPr lang="en-US" altLang="ko-KR" sz="1111" b="1"/>
              <a:t>yunkyung_actor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139952" y="1410256"/>
            <a:ext cx="5557680" cy="5400600"/>
          </a:xfrm>
        </p:spPr>
        <p:txBody>
          <a:bodyPr>
            <a:normAutofit fontScale="92500" lnSpcReduction="20000"/>
          </a:bodyPr>
          <a:lstStyle/>
          <a:p>
            <a:pPr algn="l">
              <a:defRPr/>
            </a:pPr>
            <a:r>
              <a:rPr lang="ko-KR" altLang="en-US" sz="1050" dirty="0">
                <a:solidFill>
                  <a:schemeClr val="tx1"/>
                </a:solidFill>
              </a:rPr>
              <a:t>경북 대구 출생</a:t>
            </a:r>
          </a:p>
          <a:p>
            <a:pPr algn="l">
              <a:defRPr/>
            </a:pPr>
            <a:r>
              <a:rPr lang="ko-KR" altLang="en-US" sz="1050" dirty="0">
                <a:solidFill>
                  <a:schemeClr val="tx1"/>
                </a:solidFill>
              </a:rPr>
              <a:t>생년월일 </a:t>
            </a:r>
            <a:r>
              <a:rPr lang="en-US" altLang="ko-KR" sz="1050" dirty="0">
                <a:solidFill>
                  <a:schemeClr val="tx1"/>
                </a:solidFill>
              </a:rPr>
              <a:t>: 1989</a:t>
            </a:r>
            <a:r>
              <a:rPr lang="ko-KR" altLang="en-US" sz="1050" dirty="0">
                <a:solidFill>
                  <a:schemeClr val="tx1"/>
                </a:solidFill>
              </a:rPr>
              <a:t>년 </a:t>
            </a:r>
            <a:r>
              <a:rPr lang="en-US" altLang="ko-KR" sz="1050" dirty="0">
                <a:solidFill>
                  <a:schemeClr val="tx1"/>
                </a:solidFill>
              </a:rPr>
              <a:t>10</a:t>
            </a:r>
            <a:r>
              <a:rPr lang="ko-KR" altLang="en-US" sz="1050" dirty="0">
                <a:solidFill>
                  <a:schemeClr val="tx1"/>
                </a:solidFill>
              </a:rPr>
              <a:t>월 </a:t>
            </a:r>
            <a:r>
              <a:rPr lang="en-US" altLang="ko-KR" sz="1050" dirty="0">
                <a:solidFill>
                  <a:schemeClr val="tx1"/>
                </a:solidFill>
              </a:rPr>
              <a:t>11</a:t>
            </a:r>
            <a:r>
              <a:rPr lang="ko-KR" altLang="en-US" sz="1050" dirty="0">
                <a:solidFill>
                  <a:schemeClr val="tx1"/>
                </a:solidFill>
              </a:rPr>
              <a:t>일</a:t>
            </a:r>
          </a:p>
          <a:p>
            <a:pPr algn="l">
              <a:defRPr/>
            </a:pPr>
            <a:r>
              <a:rPr lang="ko-KR" altLang="en-US" sz="1050" dirty="0">
                <a:solidFill>
                  <a:schemeClr val="tx1"/>
                </a:solidFill>
              </a:rPr>
              <a:t>신장</a:t>
            </a:r>
            <a:r>
              <a:rPr lang="en-US" altLang="ko-KR" sz="1050" dirty="0">
                <a:solidFill>
                  <a:schemeClr val="tx1"/>
                </a:solidFill>
              </a:rPr>
              <a:t>/</a:t>
            </a:r>
            <a:r>
              <a:rPr lang="ko-KR" altLang="en-US" sz="1050" dirty="0">
                <a:solidFill>
                  <a:schemeClr val="tx1"/>
                </a:solidFill>
              </a:rPr>
              <a:t>체중 </a:t>
            </a:r>
            <a:r>
              <a:rPr lang="en-US" altLang="ko-KR" sz="1050" dirty="0">
                <a:solidFill>
                  <a:schemeClr val="tx1"/>
                </a:solidFill>
              </a:rPr>
              <a:t>: 172cm/62kg</a:t>
            </a:r>
          </a:p>
          <a:p>
            <a:pPr algn="l">
              <a:defRPr/>
            </a:pPr>
            <a:r>
              <a:rPr lang="ko-KR" altLang="en-US" sz="1050" dirty="0">
                <a:solidFill>
                  <a:schemeClr val="tx1"/>
                </a:solidFill>
              </a:rPr>
              <a:t>특기 </a:t>
            </a:r>
            <a:r>
              <a:rPr lang="en-US" altLang="ko-KR" sz="1050" dirty="0">
                <a:solidFill>
                  <a:schemeClr val="tx1"/>
                </a:solidFill>
              </a:rPr>
              <a:t>: </a:t>
            </a:r>
            <a:r>
              <a:rPr lang="ko-KR" altLang="en-US" sz="1050" dirty="0" smtClean="0">
                <a:solidFill>
                  <a:schemeClr val="tx1"/>
                </a:solidFill>
              </a:rPr>
              <a:t>경상도</a:t>
            </a:r>
            <a:r>
              <a:rPr lang="en-US" altLang="ko-KR" sz="1050" dirty="0" smtClean="0">
                <a:solidFill>
                  <a:schemeClr val="tx1"/>
                </a:solidFill>
              </a:rPr>
              <a:t>,</a:t>
            </a:r>
            <a:r>
              <a:rPr lang="ko-KR" altLang="en-US" sz="1050" dirty="0" smtClean="0">
                <a:solidFill>
                  <a:schemeClr val="tx1"/>
                </a:solidFill>
              </a:rPr>
              <a:t>북한</a:t>
            </a:r>
            <a:r>
              <a:rPr lang="en-US" altLang="ko-KR" sz="1050" dirty="0" smtClean="0">
                <a:solidFill>
                  <a:schemeClr val="tx1"/>
                </a:solidFill>
              </a:rPr>
              <a:t>,</a:t>
            </a:r>
            <a:r>
              <a:rPr lang="ko-KR" altLang="en-US" sz="1050" dirty="0" smtClean="0">
                <a:solidFill>
                  <a:schemeClr val="tx1"/>
                </a:solidFill>
              </a:rPr>
              <a:t>전라도</a:t>
            </a:r>
            <a:r>
              <a:rPr lang="en-US" altLang="ko-KR" sz="1050" dirty="0" smtClean="0">
                <a:solidFill>
                  <a:schemeClr val="tx1"/>
                </a:solidFill>
              </a:rPr>
              <a:t>,</a:t>
            </a:r>
            <a:r>
              <a:rPr lang="ko-KR" altLang="en-US" sz="1050" dirty="0" smtClean="0">
                <a:solidFill>
                  <a:schemeClr val="tx1"/>
                </a:solidFill>
              </a:rPr>
              <a:t>연변 사투리</a:t>
            </a:r>
            <a:endParaRPr lang="ko-KR" altLang="en-US" sz="105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050" dirty="0">
                <a:solidFill>
                  <a:schemeClr val="tx1"/>
                </a:solidFill>
              </a:rPr>
              <a:t>거주지 </a:t>
            </a:r>
            <a:r>
              <a:rPr lang="en-US" altLang="ko-KR" sz="1050" dirty="0">
                <a:solidFill>
                  <a:schemeClr val="tx1"/>
                </a:solidFill>
              </a:rPr>
              <a:t>:</a:t>
            </a:r>
            <a:r>
              <a:rPr lang="ko-KR" altLang="en-US" sz="1050" dirty="0">
                <a:solidFill>
                  <a:schemeClr val="tx1"/>
                </a:solidFill>
              </a:rPr>
              <a:t> 서울 성북구 동선동2가 </a:t>
            </a:r>
          </a:p>
          <a:p>
            <a:pPr algn="l">
              <a:defRPr/>
            </a:pPr>
            <a:endParaRPr lang="en-US" altLang="ko-KR" sz="14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400" b="1" dirty="0">
                <a:solidFill>
                  <a:schemeClr val="tx1"/>
                </a:solidFill>
              </a:rPr>
              <a:t>연극</a:t>
            </a:r>
            <a:r>
              <a:rPr lang="en-US" altLang="ko-KR" sz="1400" b="1" dirty="0">
                <a:solidFill>
                  <a:schemeClr val="tx1"/>
                </a:solidFill>
              </a:rPr>
              <a:t>                               </a:t>
            </a:r>
            <a:r>
              <a:rPr lang="ko-KR" altLang="en-US" sz="1400" b="1" dirty="0">
                <a:solidFill>
                  <a:schemeClr val="tx1"/>
                </a:solidFill>
              </a:rPr>
              <a:t>뮤지컬</a:t>
            </a:r>
          </a:p>
          <a:p>
            <a:pPr algn="l">
              <a:defRPr/>
            </a:pPr>
            <a:endParaRPr lang="en-US" altLang="ko-KR" sz="12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200" b="1" dirty="0" smtClean="0">
                <a:solidFill>
                  <a:schemeClr val="tx1"/>
                </a:solidFill>
              </a:rPr>
              <a:t>인류최초의키스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(2022)</a:t>
            </a:r>
          </a:p>
          <a:p>
            <a:pPr algn="l">
              <a:defRPr/>
            </a:pPr>
            <a:r>
              <a:rPr lang="ko-KR" altLang="en-US" sz="1200" b="1" dirty="0" smtClean="0">
                <a:solidFill>
                  <a:schemeClr val="tx1"/>
                </a:solidFill>
              </a:rPr>
              <a:t>용단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(2022)                        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뮤지컬 의열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(2022)</a:t>
            </a:r>
          </a:p>
          <a:p>
            <a:pPr algn="l">
              <a:defRPr/>
            </a:pPr>
            <a:r>
              <a:rPr lang="ko-KR" altLang="en-US" sz="1200" b="1" dirty="0" smtClean="0">
                <a:solidFill>
                  <a:schemeClr val="tx1"/>
                </a:solidFill>
              </a:rPr>
              <a:t>수업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(2021)                        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의열단 아리랑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(2020)</a:t>
            </a:r>
          </a:p>
          <a:p>
            <a:pPr algn="l">
              <a:defRPr/>
            </a:pPr>
            <a:r>
              <a:rPr lang="ko-KR" altLang="en-US" sz="1200" b="1" dirty="0" err="1" smtClean="0">
                <a:solidFill>
                  <a:schemeClr val="tx1"/>
                </a:solidFill>
              </a:rPr>
              <a:t>서울다방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(2021)                  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독립군 아리랑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(2020)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떠돌이 소</a:t>
            </a:r>
            <a:r>
              <a:rPr lang="en-US" altLang="ko-KR" sz="1200" b="1" dirty="0">
                <a:solidFill>
                  <a:schemeClr val="tx1"/>
                </a:solidFill>
              </a:rPr>
              <a:t>(2020)                 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형아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아우야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(2017)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덤 웨이터</a:t>
            </a:r>
            <a:r>
              <a:rPr lang="en-US" altLang="ko-KR" sz="1200" b="1" dirty="0">
                <a:solidFill>
                  <a:schemeClr val="tx1"/>
                </a:solidFill>
              </a:rPr>
              <a:t>(2020)</a:t>
            </a:r>
            <a:r>
              <a:rPr lang="ko-KR" altLang="en-US" sz="1200" b="1" dirty="0">
                <a:solidFill>
                  <a:schemeClr val="tx1"/>
                </a:solidFill>
              </a:rPr>
              <a:t>                 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꽃과나비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(2017)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변신</a:t>
            </a:r>
            <a:r>
              <a:rPr lang="en-US" altLang="ko-KR" sz="1200" b="1" dirty="0">
                <a:solidFill>
                  <a:schemeClr val="tx1"/>
                </a:solidFill>
              </a:rPr>
              <a:t>(2020)                        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55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일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(2015)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민중의 적</a:t>
            </a:r>
            <a:r>
              <a:rPr lang="en-US" altLang="ko-KR" sz="1200" b="1" dirty="0">
                <a:solidFill>
                  <a:schemeClr val="tx1"/>
                </a:solidFill>
              </a:rPr>
              <a:t>(2019)                 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데자뷰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(2014)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외 다수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대머리 여가수</a:t>
            </a:r>
            <a:r>
              <a:rPr lang="en-US" altLang="ko-KR" sz="1200" b="1" dirty="0">
                <a:solidFill>
                  <a:schemeClr val="tx1"/>
                </a:solidFill>
              </a:rPr>
              <a:t>(2019)     </a:t>
            </a:r>
            <a:r>
              <a:rPr lang="ko-KR" altLang="en-US" sz="1200" b="1" dirty="0">
                <a:solidFill>
                  <a:schemeClr val="tx1"/>
                </a:solidFill>
              </a:rPr>
              <a:t>       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                       </a:t>
            </a:r>
            <a:endParaRPr lang="ko-KR" altLang="en-US" sz="12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200" b="1" dirty="0" err="1">
                <a:solidFill>
                  <a:schemeClr val="tx1"/>
                </a:solidFill>
              </a:rPr>
              <a:t>죽이되든</a:t>
            </a:r>
            <a:r>
              <a:rPr lang="ko-KR" altLang="en-US" sz="1200" b="1" dirty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>
                <a:solidFill>
                  <a:schemeClr val="tx1"/>
                </a:solidFill>
              </a:rPr>
              <a:t>밥이되든</a:t>
            </a:r>
            <a:r>
              <a:rPr lang="en-US" altLang="ko-KR" sz="1200" b="1" dirty="0">
                <a:solidFill>
                  <a:schemeClr val="tx1"/>
                </a:solidFill>
              </a:rPr>
              <a:t>(2018)</a:t>
            </a:r>
            <a:r>
              <a:rPr lang="ko-KR" altLang="en-US" sz="1200" b="1" dirty="0">
                <a:solidFill>
                  <a:schemeClr val="tx1"/>
                </a:solidFill>
              </a:rPr>
              <a:t>       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    </a:t>
            </a:r>
            <a:endParaRPr lang="ko-KR" altLang="en-US" sz="12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200" b="1" dirty="0">
                <a:solidFill>
                  <a:schemeClr val="tx1"/>
                </a:solidFill>
              </a:rPr>
              <a:t>인연</a:t>
            </a:r>
            <a:r>
              <a:rPr lang="en-US" altLang="ko-KR" sz="1200" b="1" dirty="0">
                <a:solidFill>
                  <a:schemeClr val="tx1"/>
                </a:solidFill>
              </a:rPr>
              <a:t>(2018) 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외 다수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             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altLang="ko-KR" sz="12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400" b="1" dirty="0" smtClean="0">
                <a:solidFill>
                  <a:schemeClr val="tx1"/>
                </a:solidFill>
              </a:rPr>
              <a:t>영화                                        연기 </a:t>
            </a:r>
            <a:r>
              <a:rPr lang="ko-KR" altLang="en-US" sz="1400" b="1" dirty="0" err="1" smtClean="0">
                <a:solidFill>
                  <a:schemeClr val="tx1"/>
                </a:solidFill>
              </a:rPr>
              <a:t>영상링크</a:t>
            </a:r>
            <a:endParaRPr lang="ko-KR" altLang="en-US" sz="1400" b="1" dirty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altLang="ko-KR" sz="1200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altLang="ko-KR" sz="1200" b="1" dirty="0">
                <a:solidFill>
                  <a:schemeClr val="tx1"/>
                </a:solidFill>
              </a:rPr>
              <a:t>2016 &lt;</a:t>
            </a:r>
            <a:r>
              <a:rPr lang="ko-KR" altLang="en-US" sz="1200" b="1" dirty="0" err="1">
                <a:solidFill>
                  <a:schemeClr val="tx1"/>
                </a:solidFill>
              </a:rPr>
              <a:t>오빠생각</a:t>
            </a:r>
            <a:r>
              <a:rPr lang="en-US" altLang="ko-KR" sz="1200" b="1" dirty="0">
                <a:solidFill>
                  <a:schemeClr val="tx1"/>
                </a:solidFill>
              </a:rPr>
              <a:t>-</a:t>
            </a:r>
            <a:r>
              <a:rPr lang="ko-KR" altLang="en-US" sz="1200" b="1" dirty="0">
                <a:solidFill>
                  <a:schemeClr val="tx1"/>
                </a:solidFill>
              </a:rPr>
              <a:t>전투지역 포로</a:t>
            </a:r>
            <a:r>
              <a:rPr lang="en-US" altLang="ko-KR" sz="1200" b="1" dirty="0">
                <a:solidFill>
                  <a:schemeClr val="tx1"/>
                </a:solidFill>
              </a:rPr>
              <a:t>3&gt;      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</a:rPr>
              <a:t>https://youtu.be/Sh8KgNUMQqQ</a:t>
            </a:r>
          </a:p>
          <a:p>
            <a:pPr algn="l">
              <a:defRPr/>
            </a:pPr>
            <a:r>
              <a:rPr lang="en-US" altLang="ko-KR" sz="1200" b="1" dirty="0">
                <a:solidFill>
                  <a:schemeClr val="tx1"/>
                </a:solidFill>
              </a:rPr>
              <a:t>2012 &lt;</a:t>
            </a:r>
            <a:r>
              <a:rPr lang="ko-KR" altLang="en-US" sz="1200" b="1" dirty="0" err="1">
                <a:solidFill>
                  <a:schemeClr val="tx1"/>
                </a:solidFill>
              </a:rPr>
              <a:t>댄싱퀸</a:t>
            </a:r>
            <a:r>
              <a:rPr lang="en-US" altLang="ko-KR" sz="1200" b="1" dirty="0">
                <a:solidFill>
                  <a:schemeClr val="tx1"/>
                </a:solidFill>
              </a:rPr>
              <a:t>-</a:t>
            </a:r>
            <a:r>
              <a:rPr lang="ko-KR" altLang="en-US" sz="1200" b="1" dirty="0">
                <a:solidFill>
                  <a:schemeClr val="tx1"/>
                </a:solidFill>
              </a:rPr>
              <a:t>클럽 </a:t>
            </a:r>
            <a:r>
              <a:rPr lang="ko-KR" altLang="en-US" sz="1200" b="1" dirty="0" err="1">
                <a:solidFill>
                  <a:schemeClr val="tx1"/>
                </a:solidFill>
              </a:rPr>
              <a:t>댄스남</a:t>
            </a:r>
            <a:r>
              <a:rPr lang="en-US" altLang="ko-KR" sz="1200" b="1" dirty="0">
                <a:solidFill>
                  <a:schemeClr val="tx1"/>
                </a:solidFill>
              </a:rPr>
              <a:t>, </a:t>
            </a:r>
            <a:r>
              <a:rPr lang="ko-KR" altLang="en-US" sz="1200" b="1" dirty="0">
                <a:solidFill>
                  <a:schemeClr val="tx1"/>
                </a:solidFill>
              </a:rPr>
              <a:t>백골단</a:t>
            </a:r>
            <a:r>
              <a:rPr lang="en-US" altLang="ko-KR" sz="1200" dirty="0">
                <a:solidFill>
                  <a:schemeClr val="tx1"/>
                </a:solidFill>
              </a:rPr>
              <a:t>&gt;     </a:t>
            </a:r>
            <a:r>
              <a:rPr lang="en-US" altLang="ko-KR" sz="1200" b="1" dirty="0">
                <a:solidFill>
                  <a:schemeClr val="tx1"/>
                </a:solidFill>
              </a:rPr>
              <a:t>https://youtu.be/nHds4ywd0IY</a:t>
            </a:r>
          </a:p>
          <a:p>
            <a:pPr algn="l">
              <a:defRPr/>
            </a:pPr>
            <a:endParaRPr lang="en-US" altLang="ko-KR" sz="1200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300" b="1" dirty="0" smtClean="0">
                <a:solidFill>
                  <a:schemeClr val="tx1"/>
                </a:solidFill>
              </a:rPr>
              <a:t>드라마</a:t>
            </a:r>
            <a:endParaRPr lang="en-US" altLang="ko-KR" sz="13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endParaRPr lang="en-US" altLang="ko-KR" sz="1200" b="1" dirty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ko-KR" altLang="en-US" sz="1200" b="1" dirty="0" err="1" smtClean="0">
                <a:solidFill>
                  <a:schemeClr val="tx1"/>
                </a:solidFill>
              </a:rPr>
              <a:t>청춘월담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–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성온가노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1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(TVN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드라마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 </a:t>
            </a:r>
          </a:p>
          <a:p>
            <a:pPr algn="l">
              <a:defRPr/>
            </a:pPr>
            <a:r>
              <a:rPr lang="ko-KR" altLang="en-US" sz="1200" b="1" dirty="0" err="1" smtClean="0">
                <a:solidFill>
                  <a:schemeClr val="tx1"/>
                </a:solidFill>
              </a:rPr>
              <a:t>두뇌공조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–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순박남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1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(KBS2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드라마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</a:p>
          <a:p>
            <a:pPr algn="l">
              <a:defRPr/>
            </a:pPr>
            <a:r>
              <a:rPr lang="ko-KR" altLang="en-US" sz="1200" b="1" dirty="0" err="1" smtClean="0">
                <a:solidFill>
                  <a:schemeClr val="tx1"/>
                </a:solidFill>
              </a:rPr>
              <a:t>꼭두의계절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–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응급환자 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(MBC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드라마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20528"/>
            <a:ext cx="3751306" cy="4844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05"/>
          <a:stretch/>
        </p:blipFill>
        <p:spPr>
          <a:xfrm>
            <a:off x="0" y="0"/>
            <a:ext cx="4427984" cy="6858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5" t="5118" r="23893" b="6158"/>
          <a:stretch/>
        </p:blipFill>
        <p:spPr>
          <a:xfrm>
            <a:off x="-36513" y="-58625"/>
            <a:ext cx="4464497" cy="69166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r="2778"/>
          <a:stretch/>
        </p:blipFill>
        <p:spPr>
          <a:xfrm>
            <a:off x="4427985" y="-58625"/>
            <a:ext cx="4752528" cy="69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2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0" r="8005"/>
          <a:stretch/>
        </p:blipFill>
        <p:spPr>
          <a:xfrm>
            <a:off x="-180528" y="-27384"/>
            <a:ext cx="4896544" cy="688538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1" r="35926" b="38474"/>
          <a:stretch/>
        </p:blipFill>
        <p:spPr>
          <a:xfrm>
            <a:off x="4716016" y="0"/>
            <a:ext cx="4392488" cy="34526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4" t="40384" r="12501" b="39971"/>
          <a:stretch/>
        </p:blipFill>
        <p:spPr>
          <a:xfrm>
            <a:off x="4716016" y="3452624"/>
            <a:ext cx="4392488" cy="343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5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1512055857813소방대장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9" t="-123" r="-190" b="123"/>
          <a:stretch/>
        </p:blipFill>
        <p:spPr bwMode="auto">
          <a:xfrm>
            <a:off x="14719609" y="-3463925"/>
            <a:ext cx="510865" cy="994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" t="14593" r="9083" b="-679"/>
          <a:stretch/>
        </p:blipFill>
        <p:spPr>
          <a:xfrm rot="5400000">
            <a:off x="-1618075" y="944560"/>
            <a:ext cx="6916399" cy="487731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18" t="11483" r="26641" b="46842"/>
          <a:stretch/>
        </p:blipFill>
        <p:spPr>
          <a:xfrm>
            <a:off x="4278783" y="-54768"/>
            <a:ext cx="5148064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5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197</Words>
  <Application>Microsoft Office PowerPoint</Application>
  <PresentationFormat>화면 슬라이드 쇼(4:3)</PresentationFormat>
  <Paragraphs>33</Paragraphs>
  <Slides>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7" baseType="lpstr">
      <vt:lpstr>맑은 고딕</vt:lpstr>
      <vt:lpstr>Arial</vt:lpstr>
      <vt:lpstr>Office 테마</vt:lpstr>
      <vt:lpstr>          배우 임윤경        tel.  010-5090-6917                                                                    mail.    irk303@naver.com                                                            Instargram.  https://www.instagram.com/yunkyung_actor</vt:lpstr>
      <vt:lpstr>PowerPoint 프레젠테이션</vt:lpstr>
      <vt:lpstr>PowerPoint 프레젠테이션</vt:lpstr>
      <vt:lpstr>PowerPoint 프레젠테이션</vt:lpstr>
    </vt:vector>
  </TitlesOfParts>
  <Manager/>
  <Company>XP R2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배우 임윤경        tel.  010-5090-6917                                                                    mail.    irk303@naver.com</dc:title>
  <dc:creator>User</dc:creator>
  <cp:lastModifiedBy>user</cp:lastModifiedBy>
  <cp:revision>44</cp:revision>
  <dcterms:created xsi:type="dcterms:W3CDTF">2019-02-19T05:12:09Z</dcterms:created>
  <dcterms:modified xsi:type="dcterms:W3CDTF">2023-02-23T02:42:22Z</dcterms:modified>
  <cp:version/>
</cp:coreProperties>
</file>