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2850" cy="10696575" type="screen4x3"/>
  <p:notesSz cx="10696575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1020" y="-103127"/>
            <a:ext cx="7782992" cy="10916967"/>
            <a:chOff x="-101020" y="-103127"/>
            <a:chExt cx="7782992" cy="109169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1020" y="-103127"/>
              <a:ext cx="7782992" cy="109169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250" y="8496139"/>
            <a:ext cx="2726770" cy="15507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40" y="7879469"/>
            <a:ext cx="2991686" cy="23779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265320" y="8311050"/>
            <a:ext cx="2640646" cy="46563"/>
            <a:chOff x="4265320" y="8311050"/>
            <a:chExt cx="2640646" cy="4656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4265320" y="8311050"/>
              <a:ext cx="2640646" cy="46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5650799"/>
            <a:ext cx="3794157" cy="5108881"/>
            <a:chOff x="0" y="5650799"/>
            <a:chExt cx="3794157" cy="51088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50799"/>
              <a:ext cx="3794157" cy="51088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80952" y="-70137"/>
            <a:ext cx="3833406" cy="5720937"/>
            <a:chOff x="3780952" y="-70137"/>
            <a:chExt cx="3833406" cy="57209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952" y="-70137"/>
              <a:ext cx="3833406" cy="572093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815" y="6119558"/>
            <a:ext cx="1795500" cy="343705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6320" y="6097273"/>
            <a:ext cx="1853290" cy="37944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0"/>
            <a:ext cx="3764845" cy="5650799"/>
            <a:chOff x="0" y="0"/>
            <a:chExt cx="3764845" cy="565079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764845" cy="5650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2023-04-20T01:27:48Z</dcterms:created>
  <dcterms:modified xsi:type="dcterms:W3CDTF">2023-04-20T01:27:48Z</dcterms:modified>
</cp:coreProperties>
</file>