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0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BDA956E-5B45-7FA0-B3E4-C8A563AFA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6B1A7DB-35B0-61A8-5A79-017CF3A6AE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D6DD642-4AF5-6700-993B-C56639F7C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FE97F-3D1D-42B0-8346-A29E308B8D78}" type="datetimeFigureOut">
              <a:rPr lang="ko-KR" altLang="en-US" smtClean="0"/>
              <a:t>2023-04-27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3155212-E922-FDDC-770C-6F73DB791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BCB0EDF-FCDF-0E9D-EA5D-59CACE7B6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130-8F1D-46DF-BCBF-201D9A0198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8388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F13F34C-2F58-98F1-4C2A-D029ABC9A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DD94CE9-C12A-EDAA-75EB-77A72D443E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66D84F3-C24B-2CA4-8C92-5E052434E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FE97F-3D1D-42B0-8346-A29E308B8D78}" type="datetimeFigureOut">
              <a:rPr lang="ko-KR" altLang="en-US" smtClean="0"/>
              <a:t>2023-04-27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3D07727-20C2-771B-3DC2-7174A0A7B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E14394A-01DF-4D28-CA0C-0C7BF49A0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130-8F1D-46DF-BCBF-201D9A0198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3959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B88F63D7-9D83-7231-F53F-DD8AFA4547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015A4E2-B1E2-23B6-35D1-F3A9080530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FBF1D8F-1772-78D0-B5B6-1CBB330AF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FE97F-3D1D-42B0-8346-A29E308B8D78}" type="datetimeFigureOut">
              <a:rPr lang="ko-KR" altLang="en-US" smtClean="0"/>
              <a:t>2023-04-27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DFFC72A-807E-7462-D982-27EC269A5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B0893B5-9C45-6E9E-0539-9CF6E25BF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130-8F1D-46DF-BCBF-201D9A0198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5066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EE50BC-55BA-103D-669C-A81EC78FE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C82EC78-D11F-D552-3981-E5AE93A56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B3F6909-C668-C777-AADA-286456247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FE97F-3D1D-42B0-8346-A29E308B8D78}" type="datetimeFigureOut">
              <a:rPr lang="ko-KR" altLang="en-US" smtClean="0"/>
              <a:t>2023-04-27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FA2C9BC-39A2-6404-4B08-88DE3182E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8BBDE7C-71CC-3D8E-2FBB-6AB0A1920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130-8F1D-46DF-BCBF-201D9A0198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9837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A3B03EA-BC2D-8146-545A-F7E804D07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B04A7BE-533A-B472-8EEB-0AF9B1CB0A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B4F5E5F-C79A-FF04-6B70-D5835F274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FE97F-3D1D-42B0-8346-A29E308B8D78}" type="datetimeFigureOut">
              <a:rPr lang="ko-KR" altLang="en-US" smtClean="0"/>
              <a:t>2023-04-27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F32D877-2FD8-28F5-3B98-8CA456C49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E87216F-B6A7-407F-B8C1-D90708821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130-8F1D-46DF-BCBF-201D9A0198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1312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1E1164C-BECE-9F33-71B8-3FCE9D3F4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BEDDC4E-5393-353F-FB08-20794D494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1DD9E8B-9EB5-C18E-AF12-09B491D471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64305D6-1DCA-AEFC-10BD-9DE6A87FA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FE97F-3D1D-42B0-8346-A29E308B8D78}" type="datetimeFigureOut">
              <a:rPr lang="ko-KR" altLang="en-US" smtClean="0"/>
              <a:t>2023-04-27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88E1B63-9CE0-E41A-884A-8E31C7173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F7B6C5B-9BBA-2DC6-2E57-3F443A298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130-8F1D-46DF-BCBF-201D9A0198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1232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194227-564F-4799-519B-671F7B48C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0FBF1A8-7BD2-CA69-4DB8-C751B15A2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3F1EE36-2F3C-5785-4648-0E438692DD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B07AD43F-FC38-9138-1DFC-36FD88DA29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081E74C-AFBA-8563-0987-C8403D8371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3AF84C8-141E-1A36-6707-487C7DA9A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FE97F-3D1D-42B0-8346-A29E308B8D78}" type="datetimeFigureOut">
              <a:rPr lang="ko-KR" altLang="en-US" smtClean="0"/>
              <a:t>2023-04-27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2FE8A404-6BCD-194A-CA69-47815F51A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B2264AD6-EA9C-96C9-BE9A-1EB9496BB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130-8F1D-46DF-BCBF-201D9A0198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4200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3E4E96F-ABE5-0BC2-7F21-3F34ECC9F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DF4D4BC5-73CA-F792-11C6-232615332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FE97F-3D1D-42B0-8346-A29E308B8D78}" type="datetimeFigureOut">
              <a:rPr lang="ko-KR" altLang="en-US" smtClean="0"/>
              <a:t>2023-04-27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63D8583-7E53-8FB5-D86C-DB0E51797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D39B653-9794-9FC7-B7F5-70E192F32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130-8F1D-46DF-BCBF-201D9A0198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1037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5188EE7-7DC3-E714-40DE-42AEF04E7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FE97F-3D1D-42B0-8346-A29E308B8D78}" type="datetimeFigureOut">
              <a:rPr lang="ko-KR" altLang="en-US" smtClean="0"/>
              <a:t>2023-04-27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3449EFC7-30C8-409E-F376-80B172DA9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C670379-88F6-6288-F535-3F30BC21E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130-8F1D-46DF-BCBF-201D9A0198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460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98F4295-9DAB-E9AD-91A1-4F6BB73DE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BAF6EB5-99F6-11DD-B288-079C9293F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D368CE6-E2F3-25F2-4C1B-F562E9F630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4C1921C-A89F-6B6D-5CA0-150F8BD70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FE97F-3D1D-42B0-8346-A29E308B8D78}" type="datetimeFigureOut">
              <a:rPr lang="ko-KR" altLang="en-US" smtClean="0"/>
              <a:t>2023-04-27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8C46837-3023-994D-FB0C-5C646BE41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0953EAA-0F66-D3E3-7746-D02888C4A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130-8F1D-46DF-BCBF-201D9A0198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4999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8C3D85-131B-E60C-2AD4-FB59041F7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05835EC1-ACFE-4C49-2777-AA23DF03FA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8650454-0621-ACC4-6560-0FAFA52FE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D50FF96-00B7-E589-0F3B-A3A25B445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FE97F-3D1D-42B0-8346-A29E308B8D78}" type="datetimeFigureOut">
              <a:rPr lang="ko-KR" altLang="en-US" smtClean="0"/>
              <a:t>2023-04-27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83AF6D2-0F89-561C-3E97-117271AEF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5FF4F98-125C-4967-BDF6-0DE504183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130-8F1D-46DF-BCBF-201D9A0198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0728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AC0EA5EA-B735-BA12-FDE3-30CE27068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12B8150-28F3-4339-7847-A0119D937B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2361048-3ECC-9594-1FE5-17A82E80D4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FE97F-3D1D-42B0-8346-A29E308B8D78}" type="datetimeFigureOut">
              <a:rPr lang="ko-KR" altLang="en-US" smtClean="0"/>
              <a:t>2023-04-27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9B53C04-307D-A6AA-6112-9838828438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D71C89F-C8D7-5FA4-8847-8A7CB824FA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9E130-8F1D-46DF-BCBF-201D9A0198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1589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433F119-E625-1BED-B0B9-269D19401A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55740"/>
            <a:ext cx="9144000" cy="2387600"/>
          </a:xfrm>
        </p:spPr>
        <p:txBody>
          <a:bodyPr>
            <a:noAutofit/>
          </a:bodyPr>
          <a:lstStyle/>
          <a:p>
            <a:r>
              <a:rPr lang="en-US" altLang="ko-KR" sz="3600" b="1" spc="-151" dirty="0">
                <a:solidFill>
                  <a:schemeClr val="accent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[ </a:t>
            </a:r>
            <a:r>
              <a:rPr lang="ko-KR" altLang="en-US" sz="3600" b="1" spc="-151" dirty="0" err="1">
                <a:solidFill>
                  <a:schemeClr val="accent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셀프리쉬</a:t>
            </a:r>
            <a:r>
              <a:rPr lang="ko-KR" altLang="en-US" sz="3600" b="1" spc="-151" dirty="0">
                <a:solidFill>
                  <a:schemeClr val="accent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3600" b="1" spc="-151" dirty="0">
                <a:solidFill>
                  <a:schemeClr val="accent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EMS </a:t>
            </a:r>
            <a:r>
              <a:rPr lang="ko-KR" altLang="en-US" sz="3600" b="1" spc="-151" dirty="0">
                <a:solidFill>
                  <a:schemeClr val="accent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장갑 마사지기 </a:t>
            </a:r>
            <a:r>
              <a:rPr lang="en-US" altLang="ko-KR" sz="3600" b="1" spc="-151" dirty="0">
                <a:solidFill>
                  <a:schemeClr val="accent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br>
              <a:rPr lang="en-US" altLang="ko-KR" sz="3600" b="1" spc="-151" dirty="0">
                <a:solidFill>
                  <a:schemeClr val="accent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3600" b="1" spc="-15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상세페이지 촬영 안내문</a:t>
            </a:r>
            <a:br>
              <a:rPr lang="en-US" altLang="ko-KR" sz="3600" b="1" spc="-151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endParaRPr lang="ko-KR" alt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E86324-C085-E813-0CB5-F7E83782D390}"/>
              </a:ext>
            </a:extLst>
          </p:cNvPr>
          <p:cNvSpPr txBox="1"/>
          <p:nvPr/>
        </p:nvSpPr>
        <p:spPr>
          <a:xfrm>
            <a:off x="4841875" y="6158002"/>
            <a:ext cx="250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*</a:t>
            </a:r>
            <a:r>
              <a:rPr lang="ko-KR" altLang="en-US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외부유출 절대 금지</a:t>
            </a:r>
            <a:r>
              <a:rPr lang="en-US" altLang="ko-KR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99533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9A5C50-B45E-AE5C-3143-E8D786DE9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469215" cy="522514"/>
          </a:xfrm>
        </p:spPr>
        <p:txBody>
          <a:bodyPr>
            <a:normAutofit/>
          </a:bodyPr>
          <a:lstStyle/>
          <a:p>
            <a:r>
              <a:rPr lang="ko-KR" altLang="en-US" sz="2000" dirty="0"/>
              <a:t>제품명</a:t>
            </a:r>
            <a:r>
              <a:rPr lang="en-US" altLang="ko-KR" sz="2000" dirty="0"/>
              <a:t>: EMS </a:t>
            </a:r>
            <a:r>
              <a:rPr lang="ko-KR" altLang="en-US" sz="2000" dirty="0"/>
              <a:t>장갑 마사지기</a:t>
            </a:r>
          </a:p>
        </p:txBody>
      </p:sp>
      <p:pic>
        <p:nvPicPr>
          <p:cNvPr id="5" name="내용 개체 틀 4" descr="사람이(가) 표시된 사진&#10;&#10;자동 생성된 설명">
            <a:extLst>
              <a:ext uri="{FF2B5EF4-FFF2-40B4-BE49-F238E27FC236}">
                <a16:creationId xmlns:a16="http://schemas.microsoft.com/office/drawing/2014/main" id="{9A958559-4059-3C4D-9DCD-6EFD17F9A7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67" y="522514"/>
            <a:ext cx="5715000" cy="3200400"/>
          </a:xfr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8DA82B8E-0A2A-D116-A1E8-DDDC27B672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35" b="3119"/>
          <a:stretch/>
        </p:blipFill>
        <p:spPr bwMode="auto">
          <a:xfrm>
            <a:off x="126767" y="3967979"/>
            <a:ext cx="5637019" cy="188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096A1B-93E9-372E-D61A-8638794EFA00}"/>
              </a:ext>
            </a:extLst>
          </p:cNvPr>
          <p:cNvSpPr txBox="1"/>
          <p:nvPr/>
        </p:nvSpPr>
        <p:spPr>
          <a:xfrm>
            <a:off x="5968534" y="522514"/>
            <a:ext cx="5974222" cy="697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b="1" dirty="0" err="1"/>
              <a:t>셀프리쉬</a:t>
            </a:r>
            <a:r>
              <a:rPr lang="ko-KR" altLang="en-US" sz="1400" b="1" dirty="0"/>
              <a:t> </a:t>
            </a:r>
            <a:r>
              <a:rPr lang="en-US" altLang="ko-KR" sz="1400" b="1" dirty="0"/>
              <a:t>EMS </a:t>
            </a:r>
            <a:r>
              <a:rPr lang="ko-KR" altLang="en-US" sz="1400" b="1" dirty="0"/>
              <a:t>장갑을 착용한 후</a:t>
            </a:r>
            <a:r>
              <a:rPr lang="en-US" altLang="ko-KR" sz="1400" b="1" dirty="0"/>
              <a:t>, </a:t>
            </a:r>
            <a:r>
              <a:rPr lang="ko-KR" altLang="en-US" sz="1400" b="1" dirty="0">
                <a:solidFill>
                  <a:srgbClr val="0070C0"/>
                </a:solidFill>
              </a:rPr>
              <a:t>마사지가 필요한 부위를 터치</a:t>
            </a:r>
            <a:r>
              <a:rPr lang="ko-KR" altLang="en-US" sz="1400" b="1" dirty="0"/>
              <a:t>하면</a:t>
            </a:r>
            <a:endParaRPr lang="en-US" altLang="ko-KR" sz="1400" b="1" dirty="0"/>
          </a:p>
          <a:p>
            <a:pPr algn="ctr">
              <a:lnSpc>
                <a:spcPct val="150000"/>
              </a:lnSpc>
            </a:pPr>
            <a:r>
              <a:rPr lang="en-US" altLang="ko-KR" sz="1400" b="1" dirty="0">
                <a:solidFill>
                  <a:srgbClr val="0070C0"/>
                </a:solidFill>
              </a:rPr>
              <a:t>EMS </a:t>
            </a:r>
            <a:r>
              <a:rPr lang="ko-KR" altLang="en-US" sz="1400" b="1" dirty="0">
                <a:solidFill>
                  <a:srgbClr val="0070C0"/>
                </a:solidFill>
              </a:rPr>
              <a:t>저주파가 근육 깊숙이 전해져</a:t>
            </a:r>
            <a:r>
              <a:rPr lang="ko-KR" altLang="en-US" sz="1400" b="1" dirty="0"/>
              <a:t> 속근육을 시원하게 풀어줍니다</a:t>
            </a:r>
            <a:r>
              <a:rPr lang="en-US" altLang="ko-KR" sz="1400" b="1" dirty="0"/>
              <a:t>.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E26C2878-B877-E3CD-571C-C4A23F4668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9580" y="2264591"/>
            <a:ext cx="2881980" cy="27776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1AA0F03-AB5F-ED3F-00D8-9F0BCF3D9494}"/>
              </a:ext>
            </a:extLst>
          </p:cNvPr>
          <p:cNvSpPr txBox="1"/>
          <p:nvPr/>
        </p:nvSpPr>
        <p:spPr>
          <a:xfrm>
            <a:off x="6284418" y="1326579"/>
            <a:ext cx="51528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200" b="1" dirty="0"/>
              <a:t>*</a:t>
            </a:r>
            <a:r>
              <a:rPr lang="ko-KR" altLang="en-US" sz="1200" b="1" dirty="0"/>
              <a:t>치료 목적이 아닌 단순 마사지기로 인체에 무해합니다</a:t>
            </a:r>
            <a:r>
              <a:rPr lang="en-US" altLang="ko-KR" sz="1200" b="1" dirty="0"/>
              <a:t>. </a:t>
            </a:r>
            <a:r>
              <a:rPr lang="ko-KR" altLang="en-US" sz="1200" b="1" dirty="0"/>
              <a:t>촬영 시 제품으로 인한 예시 영상과 같이 떨림이 보여야합니다</a:t>
            </a:r>
            <a:r>
              <a:rPr lang="en-US" altLang="ko-KR" sz="1200" b="1" dirty="0"/>
              <a:t>. </a:t>
            </a:r>
            <a:r>
              <a:rPr lang="ko-KR" altLang="en-US" sz="1200" b="1" dirty="0"/>
              <a:t>전기 자극은 사람마다 느끼는 정도가 다르고 강도는 모델분이 가능하신 정도로 조절 가능합니다</a:t>
            </a:r>
            <a:r>
              <a:rPr lang="en-US" altLang="ko-KR" sz="1200" b="1" dirty="0"/>
              <a:t>.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289B3C65-8E5B-3281-8A3A-877D3C8079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8215" y="2277075"/>
            <a:ext cx="2601365" cy="276513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9444BA0-5481-16F4-C0CA-77B93FC22B8A}"/>
              </a:ext>
            </a:extLst>
          </p:cNvPr>
          <p:cNvSpPr txBox="1"/>
          <p:nvPr/>
        </p:nvSpPr>
        <p:spPr>
          <a:xfrm>
            <a:off x="6428215" y="5149224"/>
            <a:ext cx="51528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200" b="1" dirty="0"/>
              <a:t>*</a:t>
            </a:r>
            <a:r>
              <a:rPr lang="ko-KR" altLang="en-US" sz="1200" b="1" dirty="0"/>
              <a:t>메인 포토 예시</a:t>
            </a:r>
            <a:endParaRPr lang="en-US" altLang="ko-KR" sz="1200" b="1" dirty="0"/>
          </a:p>
        </p:txBody>
      </p:sp>
    </p:spTree>
    <p:extLst>
      <p:ext uri="{BB962C8B-B14F-4D97-AF65-F5344CB8AC3E}">
        <p14:creationId xmlns:p14="http://schemas.microsoft.com/office/powerpoint/2010/main" val="2116214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5474F9E-6908-1505-6123-4DE6D5AB7E4F}"/>
              </a:ext>
            </a:extLst>
          </p:cNvPr>
          <p:cNvSpPr txBox="1"/>
          <p:nvPr/>
        </p:nvSpPr>
        <p:spPr>
          <a:xfrm>
            <a:off x="2911085" y="1778038"/>
            <a:ext cx="3301718" cy="293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1000" b="1" dirty="0"/>
              <a:t>마사지 할 부위를 </a:t>
            </a:r>
            <a:r>
              <a:rPr lang="ko-KR" altLang="en-US" sz="1000" b="1" dirty="0" err="1"/>
              <a:t>물티슈나</a:t>
            </a:r>
            <a:r>
              <a:rPr lang="ko-KR" altLang="en-US" sz="1000" b="1" dirty="0"/>
              <a:t> 젖은 수건으로 닦아주세요</a:t>
            </a:r>
            <a:r>
              <a:rPr lang="en-US" altLang="ko-KR" sz="1000" b="1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4BDBC9-EA72-9C22-2272-8812C7CDFFB7}"/>
              </a:ext>
            </a:extLst>
          </p:cNvPr>
          <p:cNvSpPr txBox="1"/>
          <p:nvPr/>
        </p:nvSpPr>
        <p:spPr>
          <a:xfrm>
            <a:off x="2911085" y="3699395"/>
            <a:ext cx="3281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000" b="1" dirty="0"/>
              <a:t>EMS </a:t>
            </a:r>
            <a:r>
              <a:rPr lang="ko-KR" altLang="en-US" sz="1000" b="1" dirty="0"/>
              <a:t>장갑을 착용하고</a:t>
            </a:r>
            <a:r>
              <a:rPr lang="en-US" altLang="ko-KR" sz="1000" b="1" dirty="0"/>
              <a:t>, </a:t>
            </a:r>
            <a:r>
              <a:rPr lang="ko-KR" altLang="en-US" sz="1000" b="1" dirty="0"/>
              <a:t>손등에 본체</a:t>
            </a:r>
            <a:r>
              <a:rPr lang="en-US" altLang="ko-KR" sz="1000" b="1" dirty="0"/>
              <a:t>(</a:t>
            </a:r>
            <a:r>
              <a:rPr lang="ko-KR" altLang="en-US" sz="1000" b="1" dirty="0"/>
              <a:t>컨트롤러</a:t>
            </a:r>
            <a:r>
              <a:rPr lang="en-US" altLang="ko-KR" sz="1000" b="1" dirty="0"/>
              <a:t>)</a:t>
            </a:r>
            <a:r>
              <a:rPr lang="ko-KR" altLang="en-US" sz="1000" b="1" dirty="0"/>
              <a:t>를 부착합니다</a:t>
            </a:r>
            <a:r>
              <a:rPr lang="en-US" altLang="ko-KR" sz="1000" b="1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26926C-B737-8725-B71E-C3B534AB8521}"/>
              </a:ext>
            </a:extLst>
          </p:cNvPr>
          <p:cNvSpPr txBox="1"/>
          <p:nvPr/>
        </p:nvSpPr>
        <p:spPr>
          <a:xfrm>
            <a:off x="2890964" y="5486306"/>
            <a:ext cx="3414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000" b="1" dirty="0"/>
              <a:t>LED</a:t>
            </a:r>
            <a:r>
              <a:rPr lang="ko-KR" altLang="en-US" sz="1000" b="1" dirty="0"/>
              <a:t>불이 켜질 때까지 전원 버튼을 누릅니다</a:t>
            </a:r>
            <a:r>
              <a:rPr lang="en-US" altLang="ko-KR" sz="1000" b="1" dirty="0"/>
              <a:t>.</a:t>
            </a:r>
          </a:p>
          <a:p>
            <a:pPr algn="just"/>
            <a:r>
              <a:rPr lang="ko-KR" altLang="en-US" sz="1000" b="1" dirty="0"/>
              <a:t>모드와 강도를 설정하세요</a:t>
            </a:r>
            <a:r>
              <a:rPr lang="en-US" altLang="ko-KR" sz="1000" b="1" dirty="0"/>
              <a:t>.</a:t>
            </a:r>
          </a:p>
          <a:p>
            <a:pPr algn="just"/>
            <a:endParaRPr lang="en-US" altLang="ko-KR" sz="1000" b="1" dirty="0"/>
          </a:p>
          <a:p>
            <a:pPr algn="just"/>
            <a:r>
              <a:rPr lang="en-US" altLang="ko-KR" sz="900" b="1" dirty="0">
                <a:solidFill>
                  <a:srgbClr val="FF5050"/>
                </a:solidFill>
              </a:rPr>
              <a:t>* </a:t>
            </a:r>
            <a:r>
              <a:rPr lang="ko-KR" altLang="en-US" sz="900" b="1" dirty="0">
                <a:solidFill>
                  <a:srgbClr val="FF5050"/>
                </a:solidFill>
              </a:rPr>
              <a:t>모드 설정 및 변경 시</a:t>
            </a:r>
            <a:r>
              <a:rPr lang="en-US" altLang="ko-KR" sz="900" b="1" dirty="0">
                <a:solidFill>
                  <a:srgbClr val="FF5050"/>
                </a:solidFill>
              </a:rPr>
              <a:t>, </a:t>
            </a:r>
            <a:r>
              <a:rPr lang="ko-KR" altLang="en-US" sz="900" b="1" dirty="0">
                <a:solidFill>
                  <a:srgbClr val="FF5050"/>
                </a:solidFill>
              </a:rPr>
              <a:t>반드시 </a:t>
            </a:r>
            <a:r>
              <a:rPr lang="en-US" altLang="ko-KR" sz="900" b="1" dirty="0">
                <a:solidFill>
                  <a:srgbClr val="FF5050"/>
                </a:solidFill>
              </a:rPr>
              <a:t>“+</a:t>
            </a:r>
            <a:r>
              <a:rPr lang="ko-KR" altLang="en-US" sz="900" b="1" dirty="0">
                <a:solidFill>
                  <a:srgbClr val="FF5050"/>
                </a:solidFill>
              </a:rPr>
              <a:t>버튼</a:t>
            </a:r>
            <a:r>
              <a:rPr lang="en-US" altLang="ko-KR" sz="900" b="1" dirty="0">
                <a:solidFill>
                  <a:srgbClr val="FF5050"/>
                </a:solidFill>
              </a:rPr>
              <a:t>”</a:t>
            </a:r>
            <a:r>
              <a:rPr lang="ko-KR" altLang="en-US" sz="900" b="1" dirty="0">
                <a:solidFill>
                  <a:srgbClr val="FF5050"/>
                </a:solidFill>
              </a:rPr>
              <a:t>을 눌러 강도를 설정해주세요</a:t>
            </a:r>
            <a:r>
              <a:rPr lang="en-US" altLang="ko-KR" sz="900" b="1" dirty="0">
                <a:solidFill>
                  <a:srgbClr val="FF5050"/>
                </a:solidFill>
              </a:rPr>
              <a:t>. </a:t>
            </a:r>
            <a:r>
              <a:rPr lang="ko-KR" altLang="en-US" sz="900" b="1" dirty="0">
                <a:solidFill>
                  <a:srgbClr val="FF5050"/>
                </a:solidFill>
              </a:rPr>
              <a:t>모드를 변경할 때마다 강도는 </a:t>
            </a:r>
            <a:r>
              <a:rPr lang="en-US" altLang="ko-KR" sz="900" b="1" dirty="0">
                <a:solidFill>
                  <a:srgbClr val="FF5050"/>
                </a:solidFill>
              </a:rPr>
              <a:t>0</a:t>
            </a:r>
            <a:r>
              <a:rPr lang="ko-KR" altLang="en-US" sz="900" b="1" dirty="0">
                <a:solidFill>
                  <a:srgbClr val="FF5050"/>
                </a:solidFill>
              </a:rPr>
              <a:t>으로 </a:t>
            </a:r>
            <a:r>
              <a:rPr lang="ko-KR" altLang="en-US" sz="900" b="1" dirty="0" err="1">
                <a:solidFill>
                  <a:srgbClr val="FF5050"/>
                </a:solidFill>
              </a:rPr>
              <a:t>리셋됩니다</a:t>
            </a:r>
            <a:r>
              <a:rPr lang="en-US" altLang="ko-KR" sz="900" b="1" dirty="0">
                <a:solidFill>
                  <a:srgbClr val="FF5050"/>
                </a:solidFill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55D4FC-E2FB-EA7D-04A1-9914A931EA9A}"/>
              </a:ext>
            </a:extLst>
          </p:cNvPr>
          <p:cNvSpPr txBox="1"/>
          <p:nvPr/>
        </p:nvSpPr>
        <p:spPr>
          <a:xfrm>
            <a:off x="2911085" y="2094232"/>
            <a:ext cx="341610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 dirty="0">
                <a:solidFill>
                  <a:srgbClr val="FF0000"/>
                </a:solidFill>
              </a:rPr>
              <a:t>* 피부가 건조할 경우, 자극이 느껴지지 않을 수 있습니다</a:t>
            </a:r>
            <a:r>
              <a:rPr lang="en-US" altLang="ko-KR" sz="800" dirty="0">
                <a:solidFill>
                  <a:srgbClr val="FF0000"/>
                </a:solidFill>
              </a:rPr>
              <a:t>.</a:t>
            </a:r>
            <a:endParaRPr lang="ko-KR" altLang="en-US" sz="8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86F3F3-38EC-313F-A7F5-78C4D36A62DA}"/>
              </a:ext>
            </a:extLst>
          </p:cNvPr>
          <p:cNvSpPr txBox="1"/>
          <p:nvPr/>
        </p:nvSpPr>
        <p:spPr>
          <a:xfrm>
            <a:off x="2911085" y="1461507"/>
            <a:ext cx="823660" cy="333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1200" b="1" dirty="0">
                <a:solidFill>
                  <a:schemeClr val="bg1"/>
                </a:solidFill>
                <a:highlight>
                  <a:srgbClr val="000080"/>
                </a:highlight>
              </a:rPr>
              <a:t>STEP 01.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C38C0A-51E8-710D-CDFB-F87F46669401}"/>
              </a:ext>
            </a:extLst>
          </p:cNvPr>
          <p:cNvSpPr txBox="1"/>
          <p:nvPr/>
        </p:nvSpPr>
        <p:spPr>
          <a:xfrm>
            <a:off x="2911085" y="3363980"/>
            <a:ext cx="823660" cy="333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1200" b="1" dirty="0">
                <a:solidFill>
                  <a:schemeClr val="bg1"/>
                </a:solidFill>
                <a:highlight>
                  <a:srgbClr val="000080"/>
                </a:highlight>
              </a:rPr>
              <a:t>STEP 02.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5251D8-1D98-B7F9-C037-92A236A63A57}"/>
              </a:ext>
            </a:extLst>
          </p:cNvPr>
          <p:cNvSpPr txBox="1"/>
          <p:nvPr/>
        </p:nvSpPr>
        <p:spPr>
          <a:xfrm>
            <a:off x="2890964" y="5152689"/>
            <a:ext cx="823660" cy="333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1200" b="1" dirty="0">
                <a:solidFill>
                  <a:schemeClr val="bg1"/>
                </a:solidFill>
                <a:highlight>
                  <a:srgbClr val="000080"/>
                </a:highlight>
              </a:rPr>
              <a:t>STEP 03.</a:t>
            </a: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10833818-A9FC-58AC-4204-6ED8FE90E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29" y="4990310"/>
            <a:ext cx="2132863" cy="145595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D314B7CF-3F23-6888-E91A-070E67A31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329" y="3095102"/>
            <a:ext cx="2132863" cy="1495221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48DFB294-2362-0398-2864-D2C28934D3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328" y="1223389"/>
            <a:ext cx="2132863" cy="1460285"/>
          </a:xfrm>
          <a:prstGeom prst="rect">
            <a:avLst/>
          </a:prstGeom>
        </p:spPr>
      </p:pic>
      <p:sp>
        <p:nvSpPr>
          <p:cNvPr id="18" name="제목 17">
            <a:extLst>
              <a:ext uri="{FF2B5EF4-FFF2-40B4-BE49-F238E27FC236}">
                <a16:creationId xmlns:a16="http://schemas.microsoft.com/office/drawing/2014/main" id="{54E18891-96FA-6338-C19C-7E03185C9F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51708" y="9462"/>
            <a:ext cx="10515600" cy="1325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/>
              <a:t>HOW</a:t>
            </a:r>
            <a:r>
              <a:rPr lang="ko-KR" altLang="en-US" sz="2400" b="1" dirty="0"/>
              <a:t> </a:t>
            </a:r>
            <a:r>
              <a:rPr lang="en-US" altLang="ko-KR" sz="2400" b="1" dirty="0"/>
              <a:t>TO</a:t>
            </a:r>
            <a:r>
              <a:rPr lang="ko-KR" altLang="en-US" sz="2400" b="1" dirty="0"/>
              <a:t> </a:t>
            </a:r>
            <a:r>
              <a:rPr lang="en-US" altLang="ko-KR" sz="2400" b="1" dirty="0"/>
              <a:t>USE</a:t>
            </a:r>
          </a:p>
          <a:p>
            <a:pPr algn="ctr"/>
            <a:r>
              <a:rPr lang="ko-KR" altLang="en-US" sz="2800" b="1" dirty="0">
                <a:solidFill>
                  <a:srgbClr val="0070C0"/>
                </a:solidFill>
              </a:rPr>
              <a:t>사용 방법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8136290-07A5-8D6B-4AF8-81680347C5FA}"/>
              </a:ext>
            </a:extLst>
          </p:cNvPr>
          <p:cNvSpPr txBox="1"/>
          <p:nvPr/>
        </p:nvSpPr>
        <p:spPr>
          <a:xfrm>
            <a:off x="9243802" y="1636290"/>
            <a:ext cx="32230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1000" b="1" dirty="0"/>
              <a:t>원하는 부위를 마사지하세요</a:t>
            </a:r>
            <a:r>
              <a:rPr lang="en-US" altLang="ko-KR" sz="1000" b="1" dirty="0"/>
              <a:t>.</a:t>
            </a:r>
            <a:r>
              <a:rPr lang="ko-KR" altLang="en-US" sz="1000" b="1" dirty="0"/>
              <a:t> </a:t>
            </a:r>
            <a:endParaRPr lang="en-US" altLang="ko-KR" sz="10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90A3BB-1C32-9094-F6F4-471E46755D39}"/>
              </a:ext>
            </a:extLst>
          </p:cNvPr>
          <p:cNvSpPr txBox="1"/>
          <p:nvPr/>
        </p:nvSpPr>
        <p:spPr>
          <a:xfrm>
            <a:off x="9243802" y="1302673"/>
            <a:ext cx="823660" cy="333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1200" b="1" dirty="0">
                <a:solidFill>
                  <a:schemeClr val="bg1"/>
                </a:solidFill>
                <a:highlight>
                  <a:srgbClr val="000080"/>
                </a:highlight>
              </a:rPr>
              <a:t>STEP 04.</a:t>
            </a:r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E3FB4B11-6DC4-7873-CD80-ECC57EE12A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8080" y="1223389"/>
            <a:ext cx="2137456" cy="1360012"/>
          </a:xfrm>
          <a:prstGeom prst="rect">
            <a:avLst/>
          </a:prstGeom>
        </p:spPr>
      </p:pic>
      <p:sp>
        <p:nvSpPr>
          <p:cNvPr id="25" name="직사각형 24">
            <a:extLst>
              <a:ext uri="{FF2B5EF4-FFF2-40B4-BE49-F238E27FC236}">
                <a16:creationId xmlns:a16="http://schemas.microsoft.com/office/drawing/2014/main" id="{86DE35EB-6A13-7F8B-09F9-AB1D779F9350}"/>
              </a:ext>
            </a:extLst>
          </p:cNvPr>
          <p:cNvSpPr/>
          <p:nvPr/>
        </p:nvSpPr>
        <p:spPr>
          <a:xfrm>
            <a:off x="7089626" y="3106816"/>
            <a:ext cx="1728140" cy="367065"/>
          </a:xfrm>
          <a:prstGeom prst="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6C97E1A-6C2B-84EC-65A4-2A474B475895}"/>
              </a:ext>
            </a:extLst>
          </p:cNvPr>
          <p:cNvSpPr txBox="1"/>
          <p:nvPr/>
        </p:nvSpPr>
        <p:spPr>
          <a:xfrm>
            <a:off x="7041857" y="3095102"/>
            <a:ext cx="1823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[ 5</a:t>
            </a:r>
            <a:r>
              <a:rPr lang="ko-KR" altLang="en-US" b="1" dirty="0">
                <a:solidFill>
                  <a:schemeClr val="bg1"/>
                </a:solidFill>
              </a:rPr>
              <a:t>가지 모드 </a:t>
            </a:r>
            <a:r>
              <a:rPr lang="en-US" altLang="ko-KR" b="1" dirty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CD6C8423-4EBD-8B6D-D0B7-BC0BB50B0075}"/>
              </a:ext>
            </a:extLst>
          </p:cNvPr>
          <p:cNvSpPr/>
          <p:nvPr/>
        </p:nvSpPr>
        <p:spPr>
          <a:xfrm>
            <a:off x="7089626" y="3609070"/>
            <a:ext cx="1728140" cy="367065"/>
          </a:xfrm>
          <a:prstGeom prst="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3AF3E8-1973-5628-C0D2-A05177EC1700}"/>
              </a:ext>
            </a:extLst>
          </p:cNvPr>
          <p:cNvSpPr txBox="1"/>
          <p:nvPr/>
        </p:nvSpPr>
        <p:spPr>
          <a:xfrm>
            <a:off x="7041857" y="3597356"/>
            <a:ext cx="1823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[ 20</a:t>
            </a:r>
            <a:r>
              <a:rPr lang="ko-KR" altLang="en-US" b="1" dirty="0">
                <a:solidFill>
                  <a:schemeClr val="bg1"/>
                </a:solidFill>
              </a:rPr>
              <a:t>단계 강도 </a:t>
            </a:r>
            <a:r>
              <a:rPr lang="en-US" altLang="ko-KR" b="1" dirty="0">
                <a:solidFill>
                  <a:schemeClr val="bg1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600838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174</Words>
  <Application>Microsoft Office PowerPoint</Application>
  <PresentationFormat>와이드스크린</PresentationFormat>
  <Paragraphs>23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6" baseType="lpstr">
      <vt:lpstr>맑은 고딕</vt:lpstr>
      <vt:lpstr>Arial</vt:lpstr>
      <vt:lpstr>Office 테마</vt:lpstr>
      <vt:lpstr>[ 셀프리쉬 EMS 장갑 마사지기 ] 상세페이지 촬영 안내문 </vt:lpstr>
      <vt:lpstr>제품명: EMS 장갑 마사지기</vt:lpstr>
      <vt:lpstr>HOW TO USE 사용 방법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 셀프리쉬 EMS 장갑 마사지기 ] 상세페이지 촬영 안내문 </dc:title>
  <dc:creator>8446</dc:creator>
  <cp:lastModifiedBy>8446</cp:lastModifiedBy>
  <cp:revision>1</cp:revision>
  <dcterms:created xsi:type="dcterms:W3CDTF">2023-04-27T02:50:10Z</dcterms:created>
  <dcterms:modified xsi:type="dcterms:W3CDTF">2023-04-27T03:01:49Z</dcterms:modified>
</cp:coreProperties>
</file>