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400" autoAdjust="0"/>
  </p:normalViewPr>
  <p:slideViewPr>
    <p:cSldViewPr>
      <p:cViewPr varScale="1">
        <p:scale>
          <a:sx n="73" d="100"/>
          <a:sy n="73" d="100"/>
        </p:scale>
        <p:origin x="130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83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24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92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35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21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34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84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61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867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7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925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4A5AF-97B8-4CAC-8671-BA74C4248EF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ABCF9-939C-496E-B49A-B07FE1E1F3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14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hyperlink" Target="mailto:jmc2180@nav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531" y="22881"/>
            <a:ext cx="3526200" cy="23508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3" b="1428"/>
          <a:stretch/>
        </p:blipFill>
        <p:spPr>
          <a:xfrm>
            <a:off x="8145890" y="2335778"/>
            <a:ext cx="1775445" cy="234888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4" b="3505"/>
          <a:stretch/>
        </p:blipFill>
        <p:spPr>
          <a:xfrm>
            <a:off x="4574815" y="2381376"/>
            <a:ext cx="1774800" cy="2382958"/>
          </a:xfrm>
          <a:prstGeom prst="rect">
            <a:avLst/>
          </a:prstGeom>
        </p:spPr>
      </p:pic>
      <p:pic>
        <p:nvPicPr>
          <p:cNvPr id="9" name="그림 8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890" y="-8613"/>
            <a:ext cx="1774800" cy="23508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31" y="-2293"/>
            <a:ext cx="1774800" cy="2367583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4"/>
          <a:stretch/>
        </p:blipFill>
        <p:spPr>
          <a:xfrm>
            <a:off x="6353131" y="2339165"/>
            <a:ext cx="1774800" cy="2313971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57" y="-13225"/>
            <a:ext cx="4597308" cy="689646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48211" y="4941168"/>
            <a:ext cx="53350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HEIGHT 177cm        WEIGHT 74kg         SHOES 260mm</a:t>
            </a:r>
          </a:p>
          <a:p>
            <a:pPr algn="ctr"/>
            <a:r>
              <a:rPr lang="en-US" altLang="ko-KR" sz="1600" dirty="0"/>
              <a:t> </a:t>
            </a:r>
            <a:r>
              <a:rPr lang="en-US" altLang="ko-KR" sz="1600" dirty="0" smtClean="0"/>
              <a:t>  TOP 100-105              BOTTOM 32</a:t>
            </a:r>
          </a:p>
          <a:p>
            <a:pPr algn="ctr"/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                    </a:t>
            </a:r>
          </a:p>
          <a:p>
            <a:pPr algn="ctr"/>
            <a:r>
              <a:rPr lang="en-US" altLang="ko-KR" sz="1400" dirty="0" smtClean="0"/>
              <a:t>                                            </a:t>
            </a:r>
            <a:r>
              <a:rPr lang="en-US" altLang="ko-KR" sz="1400" dirty="0" smtClean="0"/>
              <a:t>   </a:t>
            </a:r>
          </a:p>
          <a:p>
            <a:pPr algn="ctr"/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                     </a:t>
            </a:r>
            <a:r>
              <a:rPr lang="en-US" altLang="ko-KR" sz="1400" dirty="0" smtClean="0"/>
              <a:t> TEL </a:t>
            </a:r>
            <a:r>
              <a:rPr lang="en-US" altLang="ko-KR" sz="1400" dirty="0" smtClean="0"/>
              <a:t>010-8466-2180</a:t>
            </a:r>
          </a:p>
          <a:p>
            <a:pPr algn="ctr"/>
            <a:r>
              <a:rPr lang="en-US" altLang="ko-KR" sz="1400" dirty="0" smtClean="0"/>
              <a:t>                                                          </a:t>
            </a:r>
            <a:r>
              <a:rPr lang="en-US" altLang="ko-KR" sz="1400" dirty="0" smtClean="0"/>
              <a:t>    MAIL </a:t>
            </a:r>
            <a:r>
              <a:rPr lang="en-US" altLang="ko-KR" sz="1400" dirty="0" smtClean="0">
                <a:hlinkClick r:id="rId9"/>
              </a:rPr>
              <a:t>jmc2180@naver.com</a:t>
            </a:r>
            <a:endParaRPr lang="en-US" altLang="ko-KR" sz="1400" dirty="0" smtClean="0"/>
          </a:p>
          <a:p>
            <a:pPr algn="ctr"/>
            <a:r>
              <a:rPr lang="ko-KR" altLang="en-US" sz="1400" dirty="0"/>
              <a:t> </a:t>
            </a:r>
            <a:r>
              <a:rPr lang="en-US" altLang="ko-KR" sz="1400" dirty="0" smtClean="0"/>
              <a:t>                                                  </a:t>
            </a:r>
            <a:r>
              <a:rPr lang="en-US" altLang="ko-KR" sz="1400" dirty="0" smtClean="0"/>
              <a:t>    INSTA </a:t>
            </a:r>
            <a:r>
              <a:rPr lang="en-US" altLang="ko-KR" sz="1400" dirty="0" smtClean="0"/>
              <a:t>@minchouljang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-87560" y="5733256"/>
            <a:ext cx="46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cs typeface="Calibri" panose="020F0502020204030204" pitchFamily="34" charset="0"/>
              </a:rPr>
              <a:t>  </a:t>
            </a:r>
            <a:r>
              <a:rPr lang="en-US" altLang="ko-KR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cs typeface="Calibri" panose="020F0502020204030204" pitchFamily="34" charset="0"/>
              </a:rPr>
              <a:t>  </a:t>
            </a:r>
            <a:r>
              <a:rPr lang="en-US" altLang="ko-KR" sz="43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cs typeface="Calibri" panose="020F0502020204030204" pitchFamily="34" charset="0"/>
              </a:rPr>
              <a:t>Jang minchoul</a:t>
            </a:r>
            <a:endParaRPr lang="ko-KR" altLang="en-US" sz="43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" panose="020406040505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2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27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Century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Master</dc:creator>
  <cp:lastModifiedBy>Windows 사용자</cp:lastModifiedBy>
  <cp:revision>59</cp:revision>
  <dcterms:created xsi:type="dcterms:W3CDTF">2022-07-19T06:15:12Z</dcterms:created>
  <dcterms:modified xsi:type="dcterms:W3CDTF">2023-04-25T14:49:49Z</dcterms:modified>
</cp:coreProperties>
</file>