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1A2"/>
    <a:srgbClr val="E2E8EB"/>
    <a:srgbClr val="E0E5E8"/>
    <a:srgbClr val="EEEFF3"/>
    <a:srgbClr val="E1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F9B5374-0E07-4EFB-84B6-7E26A5477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E8DB8EAA-1BC7-4AAC-92D4-C81213AE0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6AB389E0-F43B-40E3-97CA-C7498EE5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13B6-CF42-476C-A6F9-7C3D9C473FF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747ECF3-00C2-44AE-9C85-FC0C3CB7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F791EA7F-3B36-44DD-B2AB-954E69B2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630-08F8-47CE-9F35-939D958D9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55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5649798-8EFB-4CAE-8AAE-EA64112C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D0143D11-C40C-40A4-98DB-1ED6808F4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33E2E94A-73AD-4B56-9458-0BEFAC3A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13B6-CF42-476C-A6F9-7C3D9C473FF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6D0AD4A-C805-4D2A-AD24-C71ED1ED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5BEE7C6-73B6-4CC8-B533-28801C49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630-08F8-47CE-9F35-939D958D9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07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049BEACD-9E67-4A3D-B601-6F312A97D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AF680B1E-6BF9-408B-893A-B6D18E9C5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AE1CC119-3659-4ED6-99A3-FA6257DF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13B6-CF42-476C-A6F9-7C3D9C473FF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297855D5-C5E7-484C-BC0D-3221999C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8C0B93B-7107-49DB-A9A3-25778AA0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630-08F8-47CE-9F35-939D958D9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75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BEB52E2-1DD9-499D-BF22-F730B51A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A31A6B68-3377-44EE-AEF4-F7A0DC755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60A243A-661A-4B03-AC45-97F7E0AB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13B6-CF42-476C-A6F9-7C3D9C473FF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47447756-03D7-4E04-9FD7-D1DC87D4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6A4D058F-3D59-4A2B-828D-8B753110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630-08F8-47CE-9F35-939D958D9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4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D0449C8-3E89-42D3-9C15-462CB7E1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1744EF5-AD31-4E76-9F3E-0ABDB1114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62B5E4AE-4052-4A13-BC80-41019FB9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13B6-CF42-476C-A6F9-7C3D9C473FF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95E1EE0-E464-400E-8D5D-3C108546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D3832FAD-4467-4914-8B8D-10A2C76B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630-08F8-47CE-9F35-939D958D9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70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FD3E8D2-D6F9-4C3E-A8EB-44B6C836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F34CC023-DA63-4C7E-9B82-21ECED3B2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6E39B90A-1ACC-4C62-90AC-5CE9F18A8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3435D6A3-3957-4620-9DE6-3387E850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13B6-CF42-476C-A6F9-7C3D9C473FF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9A58C519-7EB1-4E4C-80BA-D095F25A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4BEEF6F5-7B5B-4905-B244-9E0D25D4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630-08F8-47CE-9F35-939D958D9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1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D00F57A-CB41-4B7C-80EC-012C25AC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2042C1D-6CEE-4844-B076-1C3ECBC7A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97AA5FA7-EEA5-4008-964D-87A307F9D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45A92D84-559F-473B-B586-BE1323EB2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51BF7FC6-3CCC-4B41-A72E-B8210ABBC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08A74A2-36F8-44DE-8AD6-33BBE93B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13B6-CF42-476C-A6F9-7C3D9C473FF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92E92C71-8199-46F1-A57F-2AC2AA85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C4FCE8F2-E767-4F71-8F5D-A0EFBFEB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630-08F8-47CE-9F35-939D958D9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02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B803174-56B2-44BF-A3AE-05331686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8A5D5F10-5EDB-4B9E-A97E-B2236A0A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13B6-CF42-476C-A6F9-7C3D9C473FF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CD275F33-23D4-4326-86BA-E68C3CF2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DCA20786-F8F9-4A5D-8FF7-46B07475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630-08F8-47CE-9F35-939D958D9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25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A796A7EA-8783-44AD-BB07-AB461360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13B6-CF42-476C-A6F9-7C3D9C473FF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CAEC9437-C216-43B4-854C-7C1EF644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0066FCDC-D025-4762-89FF-6CCC03E2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630-08F8-47CE-9F35-939D958D9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20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7766148-CB74-4B6C-B240-DFD78ED3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28770B80-EBE2-4442-A542-4497674A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96561546-D2D7-42A6-95A7-27CAAE134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92A3AB97-B9E2-417E-A148-3F9A5DFF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13B6-CF42-476C-A6F9-7C3D9C473FF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3F76363E-155D-4784-904B-E6D2DB33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9A844245-3545-4AF7-82D9-FFD46440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630-08F8-47CE-9F35-939D958D9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21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91A72C1-A057-424B-9FE1-C74887A1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023B6F98-913E-4CE1-B259-8D2DD8559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E17FC3-8EFE-4BF5-9B99-48665C2DE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4EC417A-6D7A-44BF-8EBC-CA30FBAD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13B6-CF42-476C-A6F9-7C3D9C473FF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ACA54C2B-812C-4C80-829D-C4DA1B6E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18A318DF-CD8F-4D30-9068-DA83B337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7630-08F8-47CE-9F35-939D958D9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3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6382AE30-28EA-47AC-A2CE-76DE274F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2DE4E8B9-EEF9-48F9-94D6-61F8C9B7F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A3244E66-9A29-4E70-9581-5D7DC4CE3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13B6-CF42-476C-A6F9-7C3D9C473FF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ED917C9-E218-4961-ABB0-5E12CA460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283C328E-F576-4FFB-A55B-8517D52E2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07630-08F8-47CE-9F35-939D958D9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90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1" y="0"/>
            <a:ext cx="4506042" cy="675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직선 연결선 4"/>
          <p:cNvCxnSpPr/>
          <p:nvPr/>
        </p:nvCxnSpPr>
        <p:spPr>
          <a:xfrm>
            <a:off x="5431536" y="3511296"/>
            <a:ext cx="598017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5431536" y="5340096"/>
            <a:ext cx="598017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33269" y="5621055"/>
            <a:ext cx="7986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latin typeface="+mn-ea"/>
              </a:rPr>
              <a:t>학력 </a:t>
            </a:r>
            <a:r>
              <a:rPr lang="en-US" altLang="ko-KR" sz="1000" b="1" dirty="0" smtClean="0">
                <a:latin typeface="+mn-ea"/>
              </a:rPr>
              <a:t>/</a:t>
            </a:r>
          </a:p>
          <a:p>
            <a:endParaRPr lang="en-US" altLang="ko-KR" sz="1000" b="1" dirty="0" smtClean="0">
              <a:latin typeface="+mn-ea"/>
            </a:endParaRPr>
          </a:p>
          <a:p>
            <a:r>
              <a:rPr lang="ko-KR" altLang="en-US" sz="1000" b="1" dirty="0" smtClean="0">
                <a:latin typeface="+mn-ea"/>
              </a:rPr>
              <a:t>신체조건 </a:t>
            </a:r>
            <a:r>
              <a:rPr lang="en-US" altLang="ko-KR" sz="1000" b="1" dirty="0" smtClean="0">
                <a:latin typeface="+mn-ea"/>
              </a:rPr>
              <a:t>/</a:t>
            </a:r>
          </a:p>
          <a:p>
            <a:endParaRPr lang="en-US" altLang="ko-KR" sz="1000" b="1" dirty="0" smtClean="0">
              <a:latin typeface="+mn-ea"/>
            </a:endParaRPr>
          </a:p>
          <a:p>
            <a:r>
              <a:rPr lang="ko-KR" altLang="en-US" sz="1000" b="1" dirty="0" smtClean="0">
                <a:latin typeface="+mn-ea"/>
              </a:rPr>
              <a:t>음역대 </a:t>
            </a:r>
            <a:r>
              <a:rPr lang="en-US" altLang="ko-KR" sz="1000" b="1" dirty="0" smtClean="0">
                <a:latin typeface="+mn-ea"/>
              </a:rPr>
              <a:t>/</a:t>
            </a:r>
            <a:endParaRPr lang="ko-KR" altLang="en-US" sz="1000" b="1" dirty="0">
              <a:latin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64" y="2633800"/>
            <a:ext cx="6547104" cy="107298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23" y="3268103"/>
            <a:ext cx="4621169" cy="26763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49" y="4449826"/>
            <a:ext cx="2523963" cy="54868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33" y="6044248"/>
            <a:ext cx="360000" cy="360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33" y="5621055"/>
            <a:ext cx="360000" cy="360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33" y="5526711"/>
            <a:ext cx="1664352" cy="54868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33" y="5944479"/>
            <a:ext cx="2145978" cy="5486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14895" y="5621055"/>
            <a:ext cx="25474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경민대학교 공연예술과</a:t>
            </a:r>
            <a:r>
              <a:rPr lang="en-US" altLang="ko-KR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뮤지컬연기</a:t>
            </a:r>
            <a:r>
              <a:rPr lang="en-US" altLang="ko-KR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) </a:t>
            </a:r>
            <a:r>
              <a:rPr lang="ko-KR" altLang="en-US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졸업</a:t>
            </a:r>
            <a:endParaRPr lang="en-US" altLang="ko-KR" sz="1000" b="1" dirty="0" smtClean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endParaRPr lang="en-US" altLang="ko-KR" sz="1000" b="1" dirty="0" smtClean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ko-KR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   170cm, 95kg</a:t>
            </a:r>
          </a:p>
          <a:p>
            <a:endParaRPr lang="en-US" altLang="ko-KR" sz="1000" b="1" dirty="0" smtClean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ko-KR" altLang="en-US" sz="1000" b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소프라노</a:t>
            </a:r>
            <a:endParaRPr lang="ko-KR" altLang="en-US" sz="10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48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" y="518160"/>
            <a:ext cx="3906159" cy="585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46" y="518160"/>
            <a:ext cx="3908054" cy="585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81" y="518160"/>
            <a:ext cx="3905273" cy="585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808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18</Words>
  <Application>Microsoft Office PowerPoint</Application>
  <PresentationFormat>와이드스크린</PresentationFormat>
  <Paragraphs>10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yyg 813</dc:creator>
  <cp:lastModifiedBy>Microsoft 계정</cp:lastModifiedBy>
  <cp:revision>35</cp:revision>
  <dcterms:created xsi:type="dcterms:W3CDTF">2019-06-12T06:08:24Z</dcterms:created>
  <dcterms:modified xsi:type="dcterms:W3CDTF">2023-02-23T05:40:35Z</dcterms:modified>
</cp:coreProperties>
</file>