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678" r:id="rId13"/>
  </p:sldMasterIdLst>
  <p:notesMasterIdLst>
    <p:notesMasterId r:id="rId15"/>
  </p:notesMasterIdLst>
  <p:sldIdLst>
    <p:sldId id="267" r:id="rId17"/>
    <p:sldId id="299" r:id="rId18"/>
  </p:sldIdLst>
  <p:sldSz cx="10622280" cy="7561580"/>
  <p:notesSz cx="9144000" cy="6858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0">
          <p15:clr>
            <a:srgbClr val="A4A3A4"/>
          </p15:clr>
        </p15:guide>
        <p15:guide id="2" orient="horz" pos="3604" userDrawn="1">
          <p15:clr>
            <a:srgbClr val="A4A3A4"/>
          </p15:clr>
        </p15:guide>
        <p15:guide id="3" orient="horz" pos="66" userDrawn="1">
          <p15:clr>
            <a:srgbClr val="A4A3A4"/>
          </p15:clr>
        </p15:guide>
        <p15:guide id="4" pos="3084" userDrawn="0">
          <p15:clr>
            <a:srgbClr val="A4A3A4"/>
          </p15:clr>
        </p15:guide>
        <p15:guide id="5" pos="4387" userDrawn="1">
          <p15:clr>
            <a:srgbClr val="A4A3A4"/>
          </p15:clr>
        </p15:guide>
        <p15:guide id="6" pos="2156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996633"/>
    <a:srgbClr val="CC9900"/>
    <a:srgbClr val="E5AD47"/>
    <a:srgbClr val="BC82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0824"/>
    <p:restoredTop sz="98769"/>
  </p:normalViewPr>
  <p:slideViewPr>
    <p:cSldViewPr snapToGrid="1" snapToObjects="1">
      <p:cViewPr varScale="1">
        <p:scale>
          <a:sx n="100" d="100"/>
          <a:sy n="100" d="100"/>
        </p:scale>
        <p:origin x="1728" y="72"/>
      </p:cViewPr>
      <p:guideLst>
        <p:guide orient="horz" pos="2376"/>
        <p:guide orient="horz" pos="3604"/>
        <p:guide orient="horz" pos="66"/>
        <p:guide pos="3084"/>
        <p:guide pos="4387"/>
        <p:guide pos="2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notesMaster" Target="notesMasters/notesMaster1.xml"></Relationship><Relationship Id="rId17" Type="http://schemas.openxmlformats.org/officeDocument/2006/relationships/slide" Target="slides/slide1.xml"></Relationship><Relationship Id="rId18" Type="http://schemas.openxmlformats.org/officeDocument/2006/relationships/slide" Target="slides/slide2.xml"></Relationship><Relationship Id="rId20" Type="http://schemas.openxmlformats.org/officeDocument/2006/relationships/viewProps" Target="viewProps.xml"></Relationship><Relationship Id="rId21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5152EC7-C4CC-404E-9990-E38E79FCA05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765425" y="514350"/>
            <a:ext cx="3613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473EEB7-1670-433B-8F03-1873E9124F7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.xml"></Relationship></Relationship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56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2473EEB7-1670-433B-8F03-1873E9124F7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9569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96647" y="2348894"/>
            <a:ext cx="9028669" cy="162077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93296" y="4284717"/>
            <a:ext cx="743537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00925" y="302802"/>
            <a:ext cx="2389942" cy="645157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1098" y="302802"/>
            <a:ext cx="6992793" cy="645157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061" y="4858813"/>
            <a:ext cx="9028669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061" y="3204786"/>
            <a:ext cx="9028669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1098" y="1764295"/>
            <a:ext cx="469136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99498" y="1764295"/>
            <a:ext cx="469136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1099" y="1692534"/>
            <a:ext cx="469321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1099" y="2397901"/>
            <a:ext cx="469321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95810" y="1692534"/>
            <a:ext cx="469505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95810" y="2397901"/>
            <a:ext cx="469505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099" y="301050"/>
            <a:ext cx="3494552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52892" y="301051"/>
            <a:ext cx="5937974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1099" y="1582265"/>
            <a:ext cx="3494552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81979" y="5292885"/>
            <a:ext cx="6373178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081979" y="675613"/>
            <a:ext cx="6373178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81979" y="5917739"/>
            <a:ext cx="6373178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1098" y="302802"/>
            <a:ext cx="9559767" cy="1260211"/>
          </a:xfrm>
          <a:prstGeom prst="rect">
            <a:avLst/>
          </a:prstGeom>
        </p:spPr>
        <p:txBody>
          <a:bodyPr vert="horz" lIns="99569" tIns="49785" rIns="99569" bIns="49785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1098" y="1764295"/>
            <a:ext cx="9559767" cy="4990084"/>
          </a:xfrm>
          <a:prstGeom prst="rect">
            <a:avLst/>
          </a:prstGeom>
        </p:spPr>
        <p:txBody>
          <a:bodyPr vert="horz" lIns="99569" tIns="49785" rIns="99569" bIns="49785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1099" y="7008172"/>
            <a:ext cx="2478458" cy="402567"/>
          </a:xfrm>
          <a:prstGeom prst="rect">
            <a:avLst/>
          </a:prstGeom>
        </p:spPr>
        <p:txBody>
          <a:bodyPr vert="horz" lIns="99569" tIns="49785" rIns="99569" bIns="49785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2023-04-11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29172" y="7008172"/>
            <a:ext cx="3363621" cy="402567"/>
          </a:xfrm>
          <a:prstGeom prst="rect">
            <a:avLst/>
          </a:prstGeom>
        </p:spPr>
        <p:txBody>
          <a:bodyPr vert="horz" lIns="99569" tIns="49785" rIns="99569" bIns="49785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12408" y="7008172"/>
            <a:ext cx="2478458" cy="402567"/>
          </a:xfrm>
          <a:prstGeom prst="rect">
            <a:avLst/>
          </a:prstGeom>
        </p:spPr>
        <p:txBody>
          <a:bodyPr vert="horz" lIns="99569" tIns="49785" rIns="99569" bIns="49785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2.xml"></Relationship></Relationships>
</file>

<file path=ppt/slides/_rels/slide2.xml.rels><?xml version="1.0" encoding="UTF-8"?>
<Relationships xmlns="http://schemas.openxmlformats.org/package/2006/relationships"><Relationship Id="rId3" Type="http://schemas.openxmlformats.org/officeDocument/2006/relationships/image" Target="../media/image3.jpeg"></Relationship><Relationship Id="rId7" Type="http://schemas.openxmlformats.org/officeDocument/2006/relationships/image" Target="../media/image7.png"></Relationship><Relationship Id="rId2" Type="http://schemas.openxmlformats.org/officeDocument/2006/relationships/notesSlide" Target="../notesSlides/notesSlide2.xml"></Relationship><Relationship Id="rId1" Type="http://schemas.openxmlformats.org/officeDocument/2006/relationships/slideLayout" Target="../slideLayouts/slideLayout2.xml"></Relationship><Relationship Id="rId6" Type="http://schemas.openxmlformats.org/officeDocument/2006/relationships/image" Target="../media/image6.jpeg"></Relationship><Relationship Id="rId5" Type="http://schemas.openxmlformats.org/officeDocument/2006/relationships/image" Target="../media/image5.jpeg"></Relationship><Relationship Id="rId4" Type="http://schemas.openxmlformats.org/officeDocument/2006/relationships/image" Target="../media/image4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기본정보">
            <a:extLst>
              <a:ext uri="{FF2B5EF4-FFF2-40B4-BE49-F238E27FC236}">
                <a16:creationId xmlns:a16="http://schemas.microsoft.com/office/drawing/2014/main" id="{B7719742-5433-DB09-DC30-5A6CD405D7C4}"/>
              </a:ext>
            </a:extLst>
          </p:cNvPr>
          <p:cNvGrpSpPr/>
          <p:nvPr/>
        </p:nvGrpSpPr>
        <p:grpSpPr>
          <a:xfrm>
            <a:off x="5612130" y="135890"/>
            <a:ext cx="4881245" cy="1075055"/>
            <a:chOff x="5612130" y="135890"/>
            <a:chExt cx="4881245" cy="1075055"/>
          </a:xfrm>
        </p:grpSpPr>
        <p:sp>
          <p:nvSpPr>
            <p:cNvPr id="4" name="이름"/>
            <p:cNvSpPr/>
            <p:nvPr/>
          </p:nvSpPr>
          <p:spPr>
            <a:xfrm>
              <a:off x="5612130" y="199390"/>
              <a:ext cx="1523365" cy="551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800" b="1" spc="300" dirty="0">
                  <a:latin typeface="+mj-lt"/>
                  <a:ea typeface="돋움" panose="020B0600000101010101" pitchFamily="50" charset="-127"/>
                </a:rPr>
                <a:t>윤 채환</a:t>
              </a:r>
            </a:p>
          </p:txBody>
        </p:sp>
        <p:sp>
          <p:nvSpPr>
            <p:cNvPr id="15" name="연락처">
              <a:extLst>
                <a:ext uri="{FF2B5EF4-FFF2-40B4-BE49-F238E27FC236}">
                  <a16:creationId xmlns:a16="http://schemas.microsoft.com/office/drawing/2014/main" id="{92B7F8C6-9932-4BFB-B02D-66260D357E27}"/>
                </a:ext>
              </a:extLst>
            </p:cNvPr>
            <p:cNvSpPr txBox="1"/>
            <p:nvPr/>
          </p:nvSpPr>
          <p:spPr>
            <a:xfrm>
              <a:off x="7325360" y="135890"/>
              <a:ext cx="3168650" cy="1075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Tel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010 2948 9411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E-mail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wodn95754@naver.com</a:t>
              </a:r>
            </a:p>
            <a:p>
              <a:pPr>
                <a:lnSpc>
                  <a:spcPct val="150000"/>
                </a:lnSpc>
              </a:pP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2" name="세부 정보"/>
          <p:cNvGrpSpPr/>
          <p:nvPr/>
        </p:nvGrpSpPr>
        <p:grpSpPr>
          <a:xfrm>
            <a:off x="5628640" y="1157605"/>
            <a:ext cx="3450590" cy="1615440"/>
            <a:chOff x="5628640" y="1157605"/>
            <a:chExt cx="3450590" cy="1615440"/>
          </a:xfrm>
        </p:grpSpPr>
        <p:cxnSp>
          <p:nvCxnSpPr>
            <p:cNvPr id="8" name="직선 연결선 7"/>
            <p:cNvCxnSpPr>
              <a:cxnSpLocks/>
            </p:cNvCxnSpPr>
            <p:nvPr/>
          </p:nvCxnSpPr>
          <p:spPr>
            <a:xfrm rot="0" flipV="1">
              <a:off x="6644005" y="1241425"/>
              <a:ext cx="635" cy="1421765"/>
            </a:xfrm>
            <a:prstGeom prst="line"/>
            <a:ln w="9525" cap="flat" cmpd="sng">
              <a:solidFill>
                <a:schemeClr val="bg1">
                  <a:lumMod val="50000"/>
                  <a:alpha val="100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항목"/>
            <p:cNvSpPr txBox="1">
              <a:spLocks/>
            </p:cNvSpPr>
            <p:nvPr/>
          </p:nvSpPr>
          <p:spPr>
            <a:xfrm rot="0">
              <a:off x="5628640" y="1157605"/>
              <a:ext cx="890905" cy="1583690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생년월일</a:t>
              </a: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 </a:t>
              </a:r>
              <a:endParaRPr lang="ko-KR" altLang="en-US" sz="1100">
                <a:solidFill>
                  <a:schemeClr val="bg1">
                    <a:lumMod val="50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신장</a:t>
              </a:r>
              <a:endParaRPr lang="ko-KR" altLang="en-US" sz="1100">
                <a:solidFill>
                  <a:schemeClr val="bg1">
                    <a:lumMod val="50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체중</a:t>
              </a:r>
              <a:endParaRPr lang="ko-KR" altLang="en-US" sz="1100">
                <a:solidFill>
                  <a:schemeClr val="bg1">
                    <a:lumMod val="50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학교</a:t>
              </a:r>
              <a:endParaRPr lang="ko-KR" altLang="en-US" sz="1100">
                <a:solidFill>
                  <a:schemeClr val="bg1">
                    <a:lumMod val="50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특기</a:t>
              </a:r>
              <a:endParaRPr lang="ko-KR" altLang="en-US" sz="1100">
                <a:solidFill>
                  <a:schemeClr val="bg1">
                    <a:lumMod val="50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bg1">
                      <a:lumMod val="50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인스타그램</a:t>
              </a:r>
              <a:endParaRPr lang="ko-KR" altLang="en-US" sz="1100">
                <a:solidFill>
                  <a:schemeClr val="bg1">
                    <a:lumMod val="50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</p:txBody>
        </p:sp>
        <p:sp>
          <p:nvSpPr>
            <p:cNvPr id="10" name="세부사항"/>
            <p:cNvSpPr txBox="1">
              <a:spLocks/>
            </p:cNvSpPr>
            <p:nvPr/>
          </p:nvSpPr>
          <p:spPr>
            <a:xfrm rot="0">
              <a:off x="7001510" y="1157605"/>
              <a:ext cx="2078355" cy="1616075"/>
            </a:xfrm>
            <a:prstGeom prst="rect"/>
            <a:noFill/>
          </p:spPr>
          <p:txBody>
            <a:bodyPr wrap="none" lIns="91440" tIns="45720" rIns="91440" bIns="45720" numCol="1" vert="horz" anchor="t">
              <a:spAutoFit/>
            </a:bodyPr>
            <a:lstStyle/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1994.11.25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183 cm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80 kg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성결대학교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 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연기예술전공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 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졸업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요리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, 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운동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, 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다이어트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, </a:t>
              </a:r>
              <a:r>
                <a:rPr lang="ko-KR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테니스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charset="0"/>
                  <a:ea typeface="맑은 고딕" charset="0"/>
                  <a:cs typeface="맑은 고딕 Semilight" charset="0"/>
                </a:rPr>
                <a:t>zeus_9411_</a:t>
              </a:r>
              <a:endParaRPr lang="ko-KR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 Semilight" charset="0"/>
              </a:endParaRPr>
            </a:p>
          </p:txBody>
        </p:sp>
      </p:grpSp>
      <p:grpSp>
        <p:nvGrpSpPr>
          <p:cNvPr id="41" name="영화">
            <a:extLst>
              <a:ext uri="{FF2B5EF4-FFF2-40B4-BE49-F238E27FC236}">
                <a16:creationId xmlns:a16="http://schemas.microsoft.com/office/drawing/2014/main" id="{E9D46532-FFBE-5435-6D75-F2EC01126D71}"/>
              </a:ext>
            </a:extLst>
          </p:cNvPr>
          <p:cNvGrpSpPr/>
          <p:nvPr/>
        </p:nvGrpSpPr>
        <p:grpSpPr>
          <a:xfrm>
            <a:off x="5628640" y="2907030"/>
            <a:ext cx="4137025" cy="953770"/>
            <a:chOff x="5628640" y="2907030"/>
            <a:chExt cx="4137025" cy="953770"/>
          </a:xfrm>
        </p:grpSpPr>
        <p:sp>
          <p:nvSpPr>
            <p:cNvPr id="29" name="항목"/>
            <p:cNvSpPr txBox="1">
              <a:spLocks/>
            </p:cNvSpPr>
            <p:nvPr/>
          </p:nvSpPr>
          <p:spPr>
            <a:xfrm rot="0">
              <a:off x="5671820" y="2916555"/>
              <a:ext cx="4074160" cy="262255"/>
            </a:xfrm>
            <a:prstGeom prst="rect"/>
            <a:solidFill>
              <a:schemeClr val="accent2"/>
            </a:solidFill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 spc="600" b="1">
                  <a:solidFill>
                    <a:schemeClr val="bg1"/>
                  </a:solidFill>
                  <a:latin typeface="맑은 고딕" charset="0"/>
                  <a:ea typeface="맑은 고딕" charset="0"/>
                </a:rPr>
                <a:t>영화</a:t>
              </a:r>
              <a:endParaRPr lang="ko-KR" altLang="en-US" sz="1100" b="1">
                <a:solidFill>
                  <a:schemeClr val="bg1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34" name="직사각형 33"/>
            <p:cNvSpPr>
              <a:spLocks/>
            </p:cNvSpPr>
            <p:nvPr/>
          </p:nvSpPr>
          <p:spPr>
            <a:xfrm rot="0">
              <a:off x="6226175" y="2907030"/>
              <a:ext cx="3540125" cy="248920"/>
            </a:xfrm>
            <a:prstGeom prst="rect"/>
            <a:solidFill>
              <a:schemeClr val="bg1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000"/>
            </a:p>
          </p:txBody>
        </p:sp>
        <p:sp>
          <p:nvSpPr>
            <p:cNvPr id="32" name="세부사항"/>
            <p:cNvSpPr txBox="1">
              <a:spLocks/>
            </p:cNvSpPr>
            <p:nvPr/>
          </p:nvSpPr>
          <p:spPr>
            <a:xfrm rot="0">
              <a:off x="5628640" y="3261360"/>
              <a:ext cx="4114165" cy="60007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[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상업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]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  나를 기억해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(2018)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단역  「학급학생」 역</a:t>
              </a:r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[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상업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]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  마녀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2(2022)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단역  「용두패」 역</a:t>
              </a:r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42" name="드라마">
            <a:extLst>
              <a:ext uri="{FF2B5EF4-FFF2-40B4-BE49-F238E27FC236}">
                <a16:creationId xmlns:a16="http://schemas.microsoft.com/office/drawing/2014/main" id="{56E20F28-1C4D-BFDF-4B9C-2E24A01AB699}"/>
              </a:ext>
            </a:extLst>
          </p:cNvPr>
          <p:cNvGrpSpPr/>
          <p:nvPr/>
        </p:nvGrpSpPr>
        <p:grpSpPr>
          <a:xfrm>
            <a:off x="5612130" y="4025265"/>
            <a:ext cx="4354830" cy="1463040"/>
            <a:chOff x="5612130" y="4025265"/>
            <a:chExt cx="4354830" cy="1463040"/>
          </a:xfrm>
        </p:grpSpPr>
        <p:sp>
          <p:nvSpPr>
            <p:cNvPr id="43" name="항목"/>
            <p:cNvSpPr txBox="1">
              <a:spLocks/>
            </p:cNvSpPr>
            <p:nvPr/>
          </p:nvSpPr>
          <p:spPr>
            <a:xfrm rot="0">
              <a:off x="5654675" y="4026535"/>
              <a:ext cx="4074160" cy="262255"/>
            </a:xfrm>
            <a:prstGeom prst="rect"/>
            <a:solidFill>
              <a:schemeClr val="accent2"/>
            </a:solidFill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ko-KR" altLang="en-US" sz="1100" spc="600" b="1">
                  <a:solidFill>
                    <a:schemeClr val="bg1"/>
                  </a:solidFill>
                  <a:latin typeface="맑은 고딕" charset="0"/>
                  <a:ea typeface="맑은 고딕" charset="0"/>
                </a:rPr>
                <a:t>드라마</a:t>
              </a:r>
              <a:endParaRPr lang="ko-KR" altLang="en-US" sz="1100" b="1">
                <a:solidFill>
                  <a:schemeClr val="bg1"/>
                </a:solidFill>
                <a:latin typeface="맑은 고딕" charset="0"/>
                <a:ea typeface="맑은 고딕" charset="0"/>
              </a:endParaRPr>
            </a:p>
          </p:txBody>
        </p:sp>
        <p:sp>
          <p:nvSpPr>
            <p:cNvPr id="44" name="직사각형 43"/>
            <p:cNvSpPr>
              <a:spLocks/>
            </p:cNvSpPr>
            <p:nvPr/>
          </p:nvSpPr>
          <p:spPr>
            <a:xfrm rot="0">
              <a:off x="6427470" y="4025265"/>
              <a:ext cx="3540125" cy="248920"/>
            </a:xfrm>
            <a:prstGeom prst="rect"/>
            <a:solidFill>
              <a:schemeClr val="bg1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numCol="1" vert="horz" anchor="ctr">
              <a:noAutofit/>
            </a:bodyPr>
            <a:lstStyle/>
            <a:p>
              <a:pPr marL="0" indent="0" algn="ctr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2000"/>
            </a:p>
          </p:txBody>
        </p:sp>
        <p:sp>
          <p:nvSpPr>
            <p:cNvPr id="45" name="세부사항"/>
            <p:cNvSpPr txBox="1">
              <a:spLocks/>
            </p:cNvSpPr>
            <p:nvPr/>
          </p:nvSpPr>
          <p:spPr>
            <a:xfrm rot="0">
              <a:off x="5612130" y="4380865"/>
              <a:ext cx="4114165" cy="1108075"/>
            </a:xfrm>
            <a:prstGeom prst="rect"/>
            <a:noFill/>
          </p:spPr>
          <p:txBody>
            <a:bodyPr wrap="square" lIns="91440" tIns="45720" rIns="91440" bIns="45720" numCol="1" vert="horz" anchor="t">
              <a:spAutoFit/>
            </a:bodyPr>
            <a:lstStyle/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[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디즈니플러스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]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형사록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(2022)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단역  「마약단속형사」 역</a:t>
              </a:r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[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웹드라마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]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연애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,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오늘 배송되나요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(2020)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단역  「학생회장」 역</a:t>
              </a:r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[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웹드라마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]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씬넘버파란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(2020)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단역  「복학생」 역</a:t>
              </a:r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0" indent="0" latinLnBrk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[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스케치무비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]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마지막휴지</a:t>
              </a:r>
              <a:r>
                <a:rPr lang="en-US" altLang="ko-KR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(2022) </a:t>
              </a:r>
              <a:r>
                <a:rPr lang="ko-KR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charset="0"/>
                  <a:ea typeface="맑은 고딕" charset="0"/>
                </a:rPr>
                <a:t>주연  「정원」 역</a:t>
              </a:r>
              <a:endParaRPr lang="ko-KR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맑은 고딕" charset="0"/>
                <a:ea typeface="맑은 고딕" charset="0"/>
              </a:endParaRPr>
            </a:p>
          </p:txBody>
        </p:sp>
      </p:grpSp>
      <p:grpSp>
        <p:nvGrpSpPr>
          <p:cNvPr id="21" name="영화">
            <a:extLst>
              <a:ext uri="{FF2B5EF4-FFF2-40B4-BE49-F238E27FC236}">
                <a16:creationId xmlns:a16="http://schemas.microsoft.com/office/drawing/2014/main" id="{282D2DBA-5E47-4DE8-C95A-116226E9973B}"/>
              </a:ext>
            </a:extLst>
          </p:cNvPr>
          <p:cNvGrpSpPr/>
          <p:nvPr/>
        </p:nvGrpSpPr>
        <p:grpSpPr>
          <a:xfrm>
            <a:off x="5674360" y="5652770"/>
            <a:ext cx="4113530" cy="1175385"/>
            <a:chOff x="5674360" y="5652770"/>
            <a:chExt cx="4113530" cy="1175385"/>
          </a:xfrm>
        </p:grpSpPr>
        <p:sp>
          <p:nvSpPr>
            <p:cNvPr id="22" name="항목">
              <a:extLst>
                <a:ext uri="{FF2B5EF4-FFF2-40B4-BE49-F238E27FC236}">
                  <a16:creationId xmlns:a16="http://schemas.microsoft.com/office/drawing/2014/main" id="{06B73B33-BD06-77BF-E76E-B50B1D6EAC0C}"/>
                </a:ext>
              </a:extLst>
            </p:cNvPr>
            <p:cNvSpPr txBox="1"/>
            <p:nvPr/>
          </p:nvSpPr>
          <p:spPr>
            <a:xfrm>
              <a:off x="5677535" y="5652770"/>
              <a:ext cx="4073525" cy="2616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100" b="1" spc="60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연극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E17F6BA-E2DE-BE5B-ECFD-B15F53513B43}"/>
                </a:ext>
              </a:extLst>
            </p:cNvPr>
            <p:cNvSpPr/>
            <p:nvPr/>
          </p:nvSpPr>
          <p:spPr>
            <a:xfrm>
              <a:off x="6231890" y="5652770"/>
              <a:ext cx="3539490" cy="248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세부사항">
              <a:extLst>
                <a:ext uri="{FF2B5EF4-FFF2-40B4-BE49-F238E27FC236}">
                  <a16:creationId xmlns:a16="http://schemas.microsoft.com/office/drawing/2014/main" id="{8DD5C52F-C8D1-C75B-DAC6-5E039613F70D}"/>
                </a:ext>
              </a:extLst>
            </p:cNvPr>
            <p:cNvSpPr txBox="1"/>
            <p:nvPr/>
          </p:nvSpPr>
          <p:spPr>
            <a:xfrm>
              <a:off x="5674360" y="6007100"/>
              <a:ext cx="4113530" cy="821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이해랑예술극장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카라마조프가의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형제들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(2021)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그레고리 역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en-US" altLang="ko-KR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cj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아지트홀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대작가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(2021)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대훈 역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연희예술극장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 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화염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(2023) 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에르밀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르벨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역</a:t>
              </a: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50593318-090E-6DD5-33B6-59B3F826C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" b="8664"/>
          <a:stretch/>
        </p:blipFill>
        <p:spPr>
          <a:xfrm>
            <a:off x="0" y="0"/>
            <a:ext cx="5512435" cy="7563485"/>
          </a:xfrm>
          <a:prstGeom prst="rect">
            <a:avLst/>
          </a:prstGeom>
        </p:spPr>
      </p:pic>
    </p:spTree>
  </p:cSld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BB3A28F6-504D-98E8-3ADA-A84F443B299C}"/>
              </a:ext>
            </a:extLst>
          </p:cNvPr>
          <p:cNvGrpSpPr/>
          <p:nvPr/>
        </p:nvGrpSpPr>
        <p:grpSpPr>
          <a:xfrm rot="5400000">
            <a:off x="-3320811" y="3749408"/>
            <a:ext cx="7488833" cy="494494"/>
            <a:chOff x="3609049" y="6389091"/>
            <a:chExt cx="5072003" cy="494494"/>
          </a:xfrm>
        </p:grpSpPr>
        <p:sp>
          <p:nvSpPr>
            <p:cNvPr id="26" name="정보">
              <a:extLst>
                <a:ext uri="{FF2B5EF4-FFF2-40B4-BE49-F238E27FC236}">
                  <a16:creationId xmlns:a16="http://schemas.microsoft.com/office/drawing/2014/main" id="{F8871786-C8D4-4445-8189-8E98616E5627}"/>
                </a:ext>
              </a:extLst>
            </p:cNvPr>
            <p:cNvSpPr/>
            <p:nvPr/>
          </p:nvSpPr>
          <p:spPr>
            <a:xfrm>
              <a:off x="4486895" y="6507074"/>
              <a:ext cx="4194157" cy="31354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defTabSz="99569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TEL </a:t>
              </a:r>
              <a:r>
                <a:rPr kumimoji="0" lang="pt-BR" altLang="ko-KR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010 </a:t>
              </a:r>
              <a:r>
                <a:rPr lang="pt-BR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/>
                  <a:ea typeface="맑은 고딕" panose="020B0503020000020004" pitchFamily="50" charset="-127"/>
                </a:rPr>
                <a:t>2948 9411</a:t>
              </a:r>
              <a:r>
                <a:rPr kumimoji="0" lang="pt-BR" altLang="ko-KR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  </a:t>
              </a:r>
              <a:r>
                <a:rPr kumimoji="0" lang="pt-BR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INSTAGRAM zeus_9411_</a:t>
              </a:r>
              <a:r>
                <a:rPr kumimoji="0" lang="pt-BR" altLang="ko-KR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   </a:t>
              </a:r>
              <a:r>
                <a:rPr kumimoji="0" lang="pt-BR" altLang="ko-KR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E-MAIL  </a:t>
              </a:r>
              <a:r>
                <a:rPr lang="pt-BR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/>
                  <a:ea typeface="맑은 고딕" panose="020B0503020000020004" pitchFamily="50" charset="-127"/>
                </a:rPr>
                <a:t>wodn95754@naver.com</a:t>
              </a:r>
              <a:endParaRPr kumimoji="0" lang="pt-BR" altLang="ko-KR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정보">
              <a:extLst>
                <a:ext uri="{FF2B5EF4-FFF2-40B4-BE49-F238E27FC236}">
                  <a16:creationId xmlns:a16="http://schemas.microsoft.com/office/drawing/2014/main" id="{7DF0F333-DD36-6D0D-2CE5-CFF9DE075B0F}"/>
                </a:ext>
              </a:extLst>
            </p:cNvPr>
            <p:cNvSpPr/>
            <p:nvPr/>
          </p:nvSpPr>
          <p:spPr>
            <a:xfrm>
              <a:off x="3609049" y="6389091"/>
              <a:ext cx="1178582" cy="49449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9569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/>
                  <a:ea typeface="맑은 고딕" panose="020B0503020000020004" pitchFamily="50" charset="-127"/>
                </a:rPr>
                <a:t>윤</a:t>
              </a:r>
              <a:r>
                <a:rPr kumimoji="0" lang="ko-KR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 채환</a:t>
              </a:r>
              <a:endParaRPr kumimoji="0" lang="pt-BR" altLang="ko-KR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6" name="그림 5" descr="사람, 젊은, 소년, 포즈이(가) 표시된 사진&#10;&#10;자동 생성된 설명">
            <a:extLst>
              <a:ext uri="{FF2B5EF4-FFF2-40B4-BE49-F238E27FC236}">
                <a16:creationId xmlns:a16="http://schemas.microsoft.com/office/drawing/2014/main" id="{0D2A4BE1-FAB8-B4E1-0841-88A84E680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73" y="252238"/>
            <a:ext cx="4686566" cy="7029849"/>
          </a:xfrm>
          <a:prstGeom prst="rect">
            <a:avLst/>
          </a:prstGeom>
        </p:spPr>
      </p:pic>
      <p:pic>
        <p:nvPicPr>
          <p:cNvPr id="12" name="그림 11" descr="사람, 소년, 젊은, 착용이(가) 표시된 사진&#10;&#10;자동 생성된 설명">
            <a:extLst>
              <a:ext uri="{FF2B5EF4-FFF2-40B4-BE49-F238E27FC236}">
                <a16:creationId xmlns:a16="http://schemas.microsoft.com/office/drawing/2014/main" id="{F0F758EB-C3A1-80C2-3754-CFA414A0F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7" y="3828358"/>
            <a:ext cx="2297391" cy="3446928"/>
          </a:xfrm>
          <a:prstGeom prst="rect">
            <a:avLst/>
          </a:prstGeom>
        </p:spPr>
      </p:pic>
      <p:pic>
        <p:nvPicPr>
          <p:cNvPr id="14" name="그림 13" descr="사람, 벽, 실내, 넥타이이(가) 표시된 사진&#10;&#10;자동 생성된 설명">
            <a:extLst>
              <a:ext uri="{FF2B5EF4-FFF2-40B4-BE49-F238E27FC236}">
                <a16:creationId xmlns:a16="http://schemas.microsoft.com/office/drawing/2014/main" id="{E4FA5C16-9A1C-25C1-260B-632A4CE17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74" y="251934"/>
            <a:ext cx="2320081" cy="3480971"/>
          </a:xfrm>
          <a:prstGeom prst="rect">
            <a:avLst/>
          </a:prstGeom>
        </p:spPr>
      </p:pic>
      <p:pic>
        <p:nvPicPr>
          <p:cNvPr id="16" name="그림 15" descr="사람, 벽, 실내, 젊은이(가) 표시된 사진&#10;&#10;자동 생성된 설명">
            <a:extLst>
              <a:ext uri="{FF2B5EF4-FFF2-40B4-BE49-F238E27FC236}">
                <a16:creationId xmlns:a16="http://schemas.microsoft.com/office/drawing/2014/main" id="{FE84BEFE-7697-1386-96F1-525B07BC12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297" r="23210" b="-1"/>
          <a:stretch/>
        </p:blipFill>
        <p:spPr>
          <a:xfrm>
            <a:off x="8084018" y="3838574"/>
            <a:ext cx="2317282" cy="343671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39D25C6-D262-C569-900C-D32CBF8CF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47" y="268812"/>
            <a:ext cx="2313987" cy="34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12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</Pages>
  <Paragraphs>30</Paragraphs>
  <Words>166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Hyeonu Ji</dc:creator>
  <cp:lastModifiedBy>wodn95754</cp:lastModifiedBy>
  <dc:title>슬라이드 1</dc:title>
  <dcterms:modified xsi:type="dcterms:W3CDTF">2023-04-11T04:41:51Z</dcterms:modified>
</cp:coreProperties>
</file>