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0F5FA-B191-06AD-8323-317B47AF3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076FA3-8BEF-DFEB-E252-6D0664544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820169-B86D-C13C-64B7-E301DC9C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F49566-F238-980E-7734-75EE663C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A34157-C7ED-DDD9-341F-84965012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78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88252-2B5D-9882-B8C6-41CB9AED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032E16-420F-BCA3-45C1-DACCFA04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BF0247-BE24-A4C0-09C7-80FD5E31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058B64-2146-FB35-96A7-9CAA7B68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598517-7B3D-58B6-7F1A-CB769AA8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997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5A187B-ADDD-357E-68BE-0DC5CE5C2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97D0B2-6662-9B9A-364A-3C1BA37B1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6EE82-3FC7-CE38-D5AC-F40BC25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C871CA-A5D6-322E-861B-DD382AF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7DE5FD-4C19-D4EE-2275-59EBAA4C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9AE97-172F-1170-F049-EA0AE643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D690F-2CF9-6741-1D93-6CDE2BA4F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199702-E086-F8BB-1824-32F938A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9DC6E6-97BB-6422-64CB-96CD51A5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5FC06C-5B47-0B9F-184A-9DB443CA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5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5AE85-83E2-5739-C68B-45B05205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FFD688-CED9-5543-9140-EFE8FB8E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7336D7-7604-4819-19A8-1E81FFDF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7F6C6F-3A2A-D0A7-FFD1-25E2DEE0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30A1EF-EE38-CF5F-818A-16E3DB7A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68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8D51FC-A6E4-93B1-D035-05D43567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2EF655-D4E0-F805-C4CF-999A59645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390D7F-4FCD-DB2A-B7E5-8C6942C7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EE6A5E-2765-8F0F-7678-C21C710A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BA7DD5-26DC-574C-07D5-7A9E7F50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018006-64A8-B4BC-77A2-ADDF4839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4291C3-97B8-2602-DA0E-56746F73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8DDE40-C95D-11A9-7060-59D5C1F4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99807C-E649-6654-C2A1-EB3967A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EDDEC9-9198-7446-2293-777CE83EF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F39FD7-AF0E-BC53-A957-115FD9FDD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A123EC-7D96-A864-E7F0-B38D6C79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64E2BE-DE53-AA8F-3BCF-2E3F0B79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A76805-CBB7-6972-5D9E-94786796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73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408FCD-5845-407F-35C9-537A123E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B6DC0D-AF8E-3DE6-8E99-F8125A62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0829CC-6480-B49A-C8EB-7C9C9974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2C202ED-B7AB-9AB1-EB83-C52BF9C1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0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5D4556-0D5A-02CE-80A4-4556278B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CDA6948-B7AA-2C91-7581-8EB3949A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076F8C-FD2F-F348-BD0C-E168603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62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BAAE9D-54C1-6AFB-A5BB-988BAD1E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58D0F7-24DB-1714-BD85-31193E66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6FAB64E-079E-C485-30F9-A11EAB74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082461-E352-A6FF-C513-166D5ED5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9B087F-3DAF-97DE-9E7D-547DADB1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EAECB7-DF9B-20D6-6348-A68C4312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6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4364F0-78BB-7810-7DFC-0E09BCF5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4538425-8978-6FC4-FB64-0F2F93421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87835-CE32-0113-298A-4AE718F2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2499A6-8EE8-680B-B5CF-02561501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506A94-C76B-9423-8DC2-FD7C16B6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E29DEF-D89D-1351-9973-A11CBBE6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6BD70FD-5520-BF63-67BE-1422469D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689FC1-8B98-2F2C-CCE0-ED66DD33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B67BBF-7F0E-5FB2-C850-7DC23668B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6381-3523-4783-9134-C360228C44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D445B6-C8EB-D083-B7E2-8CCE52B3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64367E-7342-5DA3-7B30-46FDE20F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5B14-68E4-4BCC-BF99-62A5D48A8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XCSGiHwssQ" TargetMode="External"/><Relationship Id="rId2" Type="http://schemas.openxmlformats.org/officeDocument/2006/relationships/hyperlink" Target="https://youtu.be/baI9EZ1ko4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nana._.824?igshid=OGQ5ZDc2ODk2ZA==" TargetMode="External"/><Relationship Id="rId2" Type="http://schemas.openxmlformats.org/officeDocument/2006/relationships/hyperlink" Target="mailto:ksmgnahee@nave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mng5S7O_a3M" TargetMode="External"/><Relationship Id="rId4" Type="http://schemas.openxmlformats.org/officeDocument/2006/relationships/hyperlink" Target="https://youtu.be/ibDDr6GGM9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546656-FDC4-474A-B8D1-2B3E70E0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B154B8-79F1-04B3-4EAE-79926392E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73" y="-1312249"/>
            <a:ext cx="3340962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latinLnBrk="0"/>
            <a:r>
              <a:rPr lang="ko-KR" alt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강나희</a:t>
            </a:r>
            <a:r>
              <a:rPr lang="en-US" altLang="ko-KR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8F6C32-0FEC-672D-52CF-74707310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91" y="1213234"/>
            <a:ext cx="3340963" cy="1334930"/>
          </a:xfrm>
        </p:spPr>
        <p:txBody>
          <a:bodyPr vert="horz" lIns="91440" tIns="45720" rIns="91440" bIns="45720" rtlCol="0">
            <a:normAutofit/>
          </a:bodyPr>
          <a:lstStyle/>
          <a:p>
            <a:pPr algn="l" latinLnBrk="0"/>
            <a:endParaRPr lang="en-US" altLang="ko-KR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latinLnBrk="0"/>
            <a:r>
              <a:rPr lang="en-US" altLang="ko-KR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2003.08.24 170cm 55kg</a:t>
            </a:r>
          </a:p>
          <a:p>
            <a:pPr algn="l" latinLnBrk="0"/>
            <a:endParaRPr lang="en-US" altLang="ko-KR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 descr="사람, 인간의 얼굴, 의류, 흑발이(가) 표시된 사진&#10;&#10;자동 생성된 설명">
            <a:extLst>
              <a:ext uri="{FF2B5EF4-FFF2-40B4-BE49-F238E27FC236}">
                <a16:creationId xmlns:a16="http://schemas.microsoft.com/office/drawing/2014/main" id="{CB6BCA62-9137-F81F-01D7-9087D48F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r="2" b="31872"/>
          <a:stretch/>
        </p:blipFill>
        <p:spPr>
          <a:xfrm>
            <a:off x="4197471" y="-1"/>
            <a:ext cx="3547146" cy="41360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91800D-6666-9289-7512-317E66121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2" b="-5"/>
          <a:stretch/>
        </p:blipFill>
        <p:spPr>
          <a:xfrm>
            <a:off x="4197471" y="4241540"/>
            <a:ext cx="3547146" cy="2616461"/>
          </a:xfrm>
          <a:prstGeom prst="rect">
            <a:avLst/>
          </a:prstGeom>
        </p:spPr>
      </p:pic>
      <p:pic>
        <p:nvPicPr>
          <p:cNvPr id="10" name="그림 9" descr="텍스트, 의류, 사람, 인간의 얼굴이(가) 표시된 사진&#10;&#10;자동 생성된 설명">
            <a:extLst>
              <a:ext uri="{FF2B5EF4-FFF2-40B4-BE49-F238E27FC236}">
                <a16:creationId xmlns:a16="http://schemas.microsoft.com/office/drawing/2014/main" id="{3274C316-F8C9-0692-FD45-9DFE10A1D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894"/>
          <a:stretch/>
        </p:blipFill>
        <p:spPr>
          <a:xfrm>
            <a:off x="7862727" y="10"/>
            <a:ext cx="4329273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43AD8-1CAD-E296-E91E-0E256E2DCD3C}"/>
              </a:ext>
            </a:extLst>
          </p:cNvPr>
          <p:cNvSpPr txBox="1"/>
          <p:nvPr/>
        </p:nvSpPr>
        <p:spPr>
          <a:xfrm>
            <a:off x="371283" y="4296581"/>
            <a:ext cx="4488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000" dirty="0">
                <a:latin typeface="+mj-lt"/>
                <a:ea typeface="+mj-ea"/>
                <a:cs typeface="+mj-cs"/>
              </a:rPr>
              <a:t>특기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: </a:t>
            </a:r>
            <a:r>
              <a:rPr lang="ko-KR" altLang="en-US" sz="2000" dirty="0">
                <a:latin typeface="+mj-lt"/>
                <a:ea typeface="+mj-ea"/>
                <a:cs typeface="+mj-cs"/>
              </a:rPr>
              <a:t>영어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, </a:t>
            </a:r>
            <a:r>
              <a:rPr lang="ko-KR" altLang="en-US" sz="2000" dirty="0">
                <a:latin typeface="+mj-lt"/>
                <a:ea typeface="+mj-ea"/>
                <a:cs typeface="+mj-cs"/>
              </a:rPr>
              <a:t>일본어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, </a:t>
            </a:r>
            <a:r>
              <a:rPr lang="ko-KR" altLang="en-US" sz="2000" dirty="0">
                <a:latin typeface="+mj-lt"/>
                <a:ea typeface="+mj-ea"/>
                <a:cs typeface="+mj-cs"/>
              </a:rPr>
              <a:t>부산 사투리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06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E9913-EBA8-E897-51A6-78C490D64343}"/>
              </a:ext>
            </a:extLst>
          </p:cNvPr>
          <p:cNvSpPr txBox="1"/>
          <p:nvPr/>
        </p:nvSpPr>
        <p:spPr>
          <a:xfrm>
            <a:off x="839297" y="795848"/>
            <a:ext cx="60969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2020</a:t>
            </a:r>
          </a:p>
          <a:p>
            <a:r>
              <a:rPr lang="ko-KR" altLang="en-US" sz="1400" dirty="0"/>
              <a:t>단편 </a:t>
            </a:r>
            <a:r>
              <a:rPr lang="en-US" altLang="ko-KR" sz="1400" dirty="0"/>
              <a:t>[</a:t>
            </a:r>
            <a:r>
              <a:rPr lang="ko-KR" altLang="en-US" sz="1400" dirty="0"/>
              <a:t>워킹 미선</a:t>
            </a:r>
            <a:r>
              <a:rPr lang="en-US" altLang="ko-KR" sz="1400" dirty="0"/>
              <a:t>] </a:t>
            </a:r>
            <a:r>
              <a:rPr lang="ko-KR" altLang="en-US" sz="1400" dirty="0"/>
              <a:t>주연 </a:t>
            </a:r>
            <a:r>
              <a:rPr lang="ko-KR" altLang="en-US" sz="1400" dirty="0" err="1"/>
              <a:t>김영지</a:t>
            </a:r>
            <a:r>
              <a:rPr lang="ko-KR" altLang="en-US" sz="1400" dirty="0"/>
              <a:t> 역</a:t>
            </a:r>
          </a:p>
          <a:p>
            <a:r>
              <a:rPr lang="ko-KR" altLang="en-US" sz="1400" dirty="0"/>
              <a:t>단편 </a:t>
            </a:r>
            <a:r>
              <a:rPr lang="en-US" altLang="ko-KR" sz="1400" dirty="0"/>
              <a:t>[</a:t>
            </a:r>
            <a:r>
              <a:rPr lang="ko-KR" altLang="en-US" sz="1400" dirty="0"/>
              <a:t>티켓</a:t>
            </a:r>
            <a:r>
              <a:rPr lang="en-US" altLang="ko-KR" sz="1400" dirty="0"/>
              <a:t>] </a:t>
            </a:r>
            <a:r>
              <a:rPr lang="ko-KR" altLang="en-US" sz="1400" dirty="0"/>
              <a:t>주연 민지 역</a:t>
            </a:r>
          </a:p>
          <a:p>
            <a:r>
              <a:rPr lang="ko-KR" altLang="en-US" sz="1400" dirty="0"/>
              <a:t>단편 </a:t>
            </a:r>
            <a:r>
              <a:rPr lang="en-US" altLang="ko-KR" sz="1400" dirty="0"/>
              <a:t>[</a:t>
            </a:r>
            <a:r>
              <a:rPr lang="ko-KR" altLang="en-US" sz="1400" dirty="0"/>
              <a:t>오늘도 남매는 평화롭다</a:t>
            </a:r>
            <a:r>
              <a:rPr lang="en-US" altLang="ko-KR" sz="1400" dirty="0"/>
              <a:t>] </a:t>
            </a:r>
            <a:r>
              <a:rPr lang="ko-KR" altLang="en-US" sz="1400" dirty="0"/>
              <a:t>주연 </a:t>
            </a:r>
            <a:r>
              <a:rPr lang="ko-KR" altLang="en-US" sz="1400" dirty="0" err="1"/>
              <a:t>송유빈</a:t>
            </a:r>
            <a:r>
              <a:rPr lang="ko-KR" altLang="en-US" sz="1400" dirty="0"/>
              <a:t> 역</a:t>
            </a:r>
          </a:p>
          <a:p>
            <a:r>
              <a:rPr lang="ko-KR" altLang="en-US" sz="1400" dirty="0"/>
              <a:t>단편 </a:t>
            </a:r>
            <a:r>
              <a:rPr lang="en-US" altLang="ko-KR" sz="1400" dirty="0"/>
              <a:t>[</a:t>
            </a:r>
            <a:r>
              <a:rPr lang="ko-KR" altLang="en-US" sz="1400" dirty="0"/>
              <a:t>파스텔</a:t>
            </a:r>
            <a:r>
              <a:rPr lang="en-US" altLang="ko-KR" sz="1400" dirty="0"/>
              <a:t>] </a:t>
            </a:r>
            <a:r>
              <a:rPr lang="ko-KR" altLang="en-US" sz="1400" dirty="0"/>
              <a:t>조연 영아 역</a:t>
            </a:r>
          </a:p>
          <a:p>
            <a:r>
              <a:rPr lang="en-US" altLang="ko-KR" sz="1400" dirty="0"/>
              <a:t>2022</a:t>
            </a:r>
          </a:p>
          <a:p>
            <a:r>
              <a:rPr lang="ko-KR" altLang="en-US" sz="1400" dirty="0"/>
              <a:t>단편 </a:t>
            </a:r>
            <a:r>
              <a:rPr lang="en-US" altLang="ko-KR" sz="1400" dirty="0"/>
              <a:t>[</a:t>
            </a:r>
            <a:r>
              <a:rPr lang="ko-KR" altLang="en-US" sz="1400" dirty="0"/>
              <a:t>미신</a:t>
            </a:r>
            <a:r>
              <a:rPr lang="en-US" altLang="ko-KR" sz="1400" dirty="0"/>
              <a:t>] </a:t>
            </a:r>
            <a:r>
              <a:rPr lang="ko-KR" altLang="en-US" sz="1400" dirty="0"/>
              <a:t>주연 홍세나 역</a:t>
            </a:r>
          </a:p>
          <a:p>
            <a:r>
              <a:rPr lang="ko-KR" altLang="en-US" sz="1400" dirty="0"/>
              <a:t>독립 </a:t>
            </a:r>
            <a:r>
              <a:rPr lang="en-US" altLang="ko-KR" sz="1400" dirty="0"/>
              <a:t>[</a:t>
            </a:r>
            <a:r>
              <a:rPr lang="ko-KR" altLang="en-US" sz="1400" dirty="0"/>
              <a:t>등대</a:t>
            </a:r>
            <a:r>
              <a:rPr lang="en-US" altLang="ko-KR" sz="1400" dirty="0"/>
              <a:t>] </a:t>
            </a:r>
            <a:r>
              <a:rPr lang="ko-KR" altLang="en-US" sz="1400" dirty="0"/>
              <a:t>동료 직원 역</a:t>
            </a:r>
          </a:p>
          <a:p>
            <a:r>
              <a:rPr lang="ko-KR" altLang="en-US" sz="1400" dirty="0"/>
              <a:t> </a:t>
            </a:r>
            <a:endParaRPr lang="en-US" altLang="ko-KR" sz="1400"/>
          </a:p>
          <a:p>
            <a:endParaRPr lang="ko-KR" altLang="en-US" sz="1400" dirty="0"/>
          </a:p>
          <a:p>
            <a:r>
              <a:rPr lang="en-US" altLang="ko-KR" sz="1400" dirty="0"/>
              <a:t>2021</a:t>
            </a:r>
          </a:p>
          <a:p>
            <a:r>
              <a:rPr lang="en-US" altLang="ko-KR" sz="1400" dirty="0"/>
              <a:t>EBS X </a:t>
            </a:r>
            <a:r>
              <a:rPr lang="ko-KR" altLang="en-US" sz="1400" dirty="0"/>
              <a:t>교육부 코로나 </a:t>
            </a:r>
            <a:r>
              <a:rPr lang="en-US" altLang="ko-KR" sz="1400" dirty="0"/>
              <a:t>19 </a:t>
            </a:r>
            <a:r>
              <a:rPr lang="ko-KR" altLang="en-US" sz="1400" dirty="0"/>
              <a:t>예방 학교 생활 </a:t>
            </a:r>
            <a:r>
              <a:rPr lang="ko-KR" altLang="en-US" sz="1400" dirty="0" err="1"/>
              <a:t>인터뷰어</a:t>
            </a:r>
            <a:r>
              <a:rPr lang="ko-KR" altLang="en-US" sz="1400" dirty="0"/>
              <a:t> </a:t>
            </a:r>
            <a:r>
              <a:rPr lang="en-US" altLang="ko-KR" sz="1400" dirty="0">
                <a:hlinkClick r:id="rId2"/>
              </a:rPr>
              <a:t>https://youtu.be/baI9EZ1ko4A</a:t>
            </a:r>
            <a:r>
              <a:rPr lang="en-US" altLang="ko-KR" sz="1400" dirty="0"/>
              <a:t> </a:t>
            </a:r>
          </a:p>
          <a:p>
            <a:endParaRPr lang="en-US" altLang="ko-KR" sz="1400" dirty="0"/>
          </a:p>
          <a:p>
            <a:r>
              <a:rPr lang="en-US" altLang="ko-KR" sz="1400" dirty="0"/>
              <a:t>2022</a:t>
            </a:r>
          </a:p>
          <a:p>
            <a:r>
              <a:rPr lang="ko-KR" altLang="en-US" sz="1400" dirty="0" err="1"/>
              <a:t>유니브</a:t>
            </a:r>
            <a:r>
              <a:rPr lang="ko-KR" altLang="en-US" sz="1400" dirty="0"/>
              <a:t> 엑스포 부산 </a:t>
            </a:r>
            <a:r>
              <a:rPr lang="en-US" altLang="ko-KR" sz="1400" dirty="0"/>
              <a:t>MBTI </a:t>
            </a:r>
            <a:r>
              <a:rPr lang="ko-KR" altLang="en-US" sz="1400" dirty="0"/>
              <a:t>마피아 출연진 </a:t>
            </a:r>
            <a:r>
              <a:rPr lang="en-US" altLang="ko-KR" sz="1400" dirty="0">
                <a:hlinkClick r:id="rId3"/>
              </a:rPr>
              <a:t>https://youtu.be/IXCSGiHwssQ</a:t>
            </a:r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 </a:t>
            </a:r>
          </a:p>
          <a:p>
            <a:endParaRPr lang="en-US" altLang="ko-KR" sz="1400" dirty="0"/>
          </a:p>
          <a:p>
            <a:r>
              <a:rPr lang="en-US" altLang="ko-KR" sz="1400" dirty="0"/>
              <a:t>2021 </a:t>
            </a:r>
          </a:p>
          <a:p>
            <a:r>
              <a:rPr lang="en-US" altLang="ko-KR" sz="1400" dirty="0"/>
              <a:t>5</a:t>
            </a:r>
            <a:r>
              <a:rPr lang="ko-KR" altLang="en-US" sz="1400" dirty="0"/>
              <a:t>조 </a:t>
            </a:r>
            <a:r>
              <a:rPr lang="ko-KR" altLang="en-US" sz="1400" dirty="0" err="1"/>
              <a:t>프로바이오틱스</a:t>
            </a:r>
            <a:r>
              <a:rPr lang="ko-KR" altLang="en-US" sz="1400" dirty="0"/>
              <a:t> 홈쇼핑</a:t>
            </a:r>
          </a:p>
          <a:p>
            <a:endParaRPr lang="ko-KR" altLang="en-US" sz="1400" dirty="0"/>
          </a:p>
          <a:p>
            <a:r>
              <a:rPr lang="en-US" altLang="ko-KR" sz="1400" dirty="0"/>
              <a:t>MBC PD</a:t>
            </a:r>
            <a:r>
              <a:rPr lang="ko-KR" altLang="en-US" sz="1400" dirty="0"/>
              <a:t>수첩 재연 배우</a:t>
            </a:r>
          </a:p>
          <a:p>
            <a:r>
              <a:rPr lang="ko-KR" altLang="en-US" sz="1400" dirty="0"/>
              <a:t>홍익대학교 앱 ‘</a:t>
            </a:r>
            <a:r>
              <a:rPr lang="ko-KR" altLang="en-US" sz="1400" dirty="0" err="1"/>
              <a:t>마씸</a:t>
            </a:r>
            <a:r>
              <a:rPr lang="ko-KR" altLang="en-US" sz="1400" dirty="0"/>
              <a:t>‘ 홍보 영상 수아 역</a:t>
            </a:r>
          </a:p>
          <a:p>
            <a:r>
              <a:rPr lang="ko-KR" altLang="en-US" sz="1400" dirty="0"/>
              <a:t>교육 매거진 나침반 </a:t>
            </a:r>
            <a:r>
              <a:rPr lang="en-US" altLang="ko-KR" sz="1400" dirty="0"/>
              <a:t>36.5</a:t>
            </a:r>
            <a:r>
              <a:rPr lang="ko-KR" altLang="en-US" sz="1400" dirty="0"/>
              <a:t>도 </a:t>
            </a:r>
            <a:r>
              <a:rPr lang="en-US" altLang="ko-KR" sz="1400" dirty="0"/>
              <a:t>10</a:t>
            </a:r>
            <a:r>
              <a:rPr lang="ko-KR" altLang="en-US" sz="1400" dirty="0"/>
              <a:t>월호 모델</a:t>
            </a:r>
          </a:p>
          <a:p>
            <a:r>
              <a:rPr lang="ko-KR" altLang="en-US" sz="1400" dirty="0"/>
              <a:t>보조 출연 및 이미지 단역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펜트하우스</a:t>
            </a:r>
            <a:r>
              <a:rPr lang="en-US" altLang="ko-KR" sz="1400" dirty="0"/>
              <a:t>, </a:t>
            </a:r>
            <a:r>
              <a:rPr lang="ko-KR" altLang="en-US" sz="1400" dirty="0"/>
              <a:t>공조 </a:t>
            </a:r>
            <a:r>
              <a:rPr lang="en-US" altLang="ko-KR" sz="1400" dirty="0"/>
              <a:t>2, </a:t>
            </a:r>
            <a:r>
              <a:rPr lang="ko-KR" altLang="en-US" sz="1400" dirty="0"/>
              <a:t>외계</a:t>
            </a:r>
            <a:r>
              <a:rPr lang="en-US" altLang="ko-KR" sz="1400" dirty="0"/>
              <a:t>+</a:t>
            </a:r>
            <a:r>
              <a:rPr lang="ko-KR" altLang="en-US" sz="1400" dirty="0"/>
              <a:t>인</a:t>
            </a:r>
            <a:r>
              <a:rPr lang="en-US" altLang="ko-KR" sz="1400" dirty="0"/>
              <a:t>, </a:t>
            </a:r>
            <a:r>
              <a:rPr lang="ko-KR" altLang="en-US" sz="1400" dirty="0"/>
              <a:t>경우의 수</a:t>
            </a:r>
            <a:r>
              <a:rPr lang="en-US" altLang="ko-KR" sz="1400" dirty="0"/>
              <a:t>, </a:t>
            </a:r>
            <a:r>
              <a:rPr lang="ko-KR" altLang="en-US" sz="1400" dirty="0"/>
              <a:t>라이브온</a:t>
            </a:r>
            <a:r>
              <a:rPr lang="en-US" altLang="ko-KR" sz="1400" dirty="0"/>
              <a:t>, 18 </a:t>
            </a:r>
            <a:r>
              <a:rPr lang="ko-KR" altLang="en-US" sz="1400" dirty="0" err="1"/>
              <a:t>어게인</a:t>
            </a:r>
            <a:r>
              <a:rPr lang="en-US" altLang="ko-KR" sz="1400" dirty="0"/>
              <a:t>, </a:t>
            </a:r>
            <a:r>
              <a:rPr lang="ko-KR" altLang="en-US" sz="1400" dirty="0"/>
              <a:t>비밀의 남자 외 다수</a:t>
            </a:r>
            <a:r>
              <a:rPr lang="en-US" altLang="ko-KR" sz="1400" dirty="0"/>
              <a:t>)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404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A3DEC8-A1A5-E59C-19FD-26109846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39" y="300942"/>
            <a:ext cx="10515600" cy="4846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dirty="0"/>
              <a:t>전화번호 </a:t>
            </a:r>
            <a:r>
              <a:rPr lang="en-US" altLang="ko-KR" dirty="0"/>
              <a:t>010-4415-8357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이메일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ksmgnahee@naver.com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인스타그램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https://instagram.com/nana._.824?igshid=OGQ5ZDc2ODk2ZA==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연기 영상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4"/>
              </a:rPr>
              <a:t>https://youtu.be/ibDDr6GGM9g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최근 얼굴 영상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5"/>
              </a:rPr>
              <a:t>https://youtu.be/mng5S7O_a3M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843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191</Words>
  <Application>Microsoft Office PowerPoint</Application>
  <PresentationFormat>와이드스크린</PresentationFormat>
  <Paragraphs>41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Calibri</vt:lpstr>
      <vt:lpstr>Office 테마</vt:lpstr>
      <vt:lpstr>강나희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강나희 </dc:title>
  <dc:creator>강나희</dc:creator>
  <cp:lastModifiedBy>나희 강</cp:lastModifiedBy>
  <cp:revision>13</cp:revision>
  <dcterms:created xsi:type="dcterms:W3CDTF">2022-09-29T17:25:46Z</dcterms:created>
  <dcterms:modified xsi:type="dcterms:W3CDTF">2023-05-23T12:04:11Z</dcterms:modified>
</cp:coreProperties>
</file>