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7556500" cy="10693400"/>
  <p:notesSz cx="7556500" cy="10693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04" autoAdjust="0"/>
  </p:normalViewPr>
  <p:slideViewPr>
    <p:cSldViewPr>
      <p:cViewPr varScale="1">
        <p:scale>
          <a:sx n="81" d="100"/>
          <a:sy n="81" d="100"/>
        </p:scale>
        <p:origin x="30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61019-8A1F-436F-B253-14D172B84FC5}" type="datetimeFigureOut">
              <a:rPr lang="ko-KR" altLang="en-US" smtClean="0"/>
              <a:t>2023-05-31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90C-379B-457E-A1F5-EB04910ED0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02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37C31-D557-4834-9B02-C720EF9F6ED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2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HY견명조"/>
                <a:cs typeface="HY견명조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HY견명조"/>
                <a:cs typeface="HY견명조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59992" cy="106920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HY견명조"/>
                <a:cs typeface="HY견명조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9675" cy="10692130"/>
          </a:xfrm>
          <a:custGeom>
            <a:avLst/>
            <a:gdLst/>
            <a:ahLst/>
            <a:cxnLst/>
            <a:rect l="l" t="t" r="r" b="b"/>
            <a:pathLst>
              <a:path w="7559675" h="10692130">
                <a:moveTo>
                  <a:pt x="7559268" y="0"/>
                </a:moveTo>
                <a:lnTo>
                  <a:pt x="0" y="0"/>
                </a:lnTo>
                <a:lnTo>
                  <a:pt x="0" y="10692003"/>
                </a:lnTo>
                <a:lnTo>
                  <a:pt x="7559268" y="10692003"/>
                </a:lnTo>
                <a:lnTo>
                  <a:pt x="7559268" y="0"/>
                </a:lnTo>
                <a:close/>
              </a:path>
            </a:pathLst>
          </a:custGeom>
          <a:solidFill>
            <a:srgbClr val="130E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42582" y="8568245"/>
            <a:ext cx="6826884" cy="1885950"/>
          </a:xfrm>
          <a:custGeom>
            <a:avLst/>
            <a:gdLst/>
            <a:ahLst/>
            <a:cxnLst/>
            <a:rect l="l" t="t" r="r" b="b"/>
            <a:pathLst>
              <a:path w="6826884" h="1885950">
                <a:moveTo>
                  <a:pt x="6826758" y="0"/>
                </a:moveTo>
                <a:lnTo>
                  <a:pt x="0" y="0"/>
                </a:lnTo>
                <a:lnTo>
                  <a:pt x="0" y="1885861"/>
                </a:lnTo>
                <a:lnTo>
                  <a:pt x="6826758" y="1885861"/>
                </a:lnTo>
                <a:lnTo>
                  <a:pt x="6826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0092" y="8594499"/>
            <a:ext cx="2621619" cy="182711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23948" y="8828231"/>
            <a:ext cx="158534" cy="19372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74207" y="8827445"/>
            <a:ext cx="354920" cy="19451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3915" y="8834053"/>
            <a:ext cx="187121" cy="1873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31387" y="8829197"/>
            <a:ext cx="165150" cy="1811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116" y="10077340"/>
            <a:ext cx="7032617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HY견명조"/>
                <a:cs typeface="HY견명조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A8D97C4-1CC8-7AD7-0B58-BD5116180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9"/>
          <a:stretch/>
        </p:blipFill>
        <p:spPr>
          <a:xfrm>
            <a:off x="1" y="0"/>
            <a:ext cx="7556499" cy="106934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430E2C82-DCDA-1BEA-C646-CF73241050ED}"/>
              </a:ext>
            </a:extLst>
          </p:cNvPr>
          <p:cNvSpPr txBox="1"/>
          <p:nvPr/>
        </p:nvSpPr>
        <p:spPr>
          <a:xfrm>
            <a:off x="4796155" y="8775700"/>
            <a:ext cx="2182495" cy="888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ko-KR" altLang="en-US" sz="5650" spc="10" dirty="0">
                <a:latin typeface="HY견명조"/>
                <a:cs typeface="HY견명조"/>
              </a:rPr>
              <a:t>이로움</a:t>
            </a:r>
            <a:endParaRPr sz="5650" dirty="0">
              <a:latin typeface="HY견명조"/>
              <a:cs typeface="HY견명조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C5778ED-39E7-1D31-7BD7-FA0F34CCE29D}"/>
              </a:ext>
            </a:extLst>
          </p:cNvPr>
          <p:cNvSpPr/>
          <p:nvPr/>
        </p:nvSpPr>
        <p:spPr>
          <a:xfrm flipV="1">
            <a:off x="4483100" y="9583911"/>
            <a:ext cx="2876550" cy="222299"/>
          </a:xfrm>
          <a:custGeom>
            <a:avLst/>
            <a:gdLst/>
            <a:ahLst/>
            <a:cxnLst/>
            <a:rect l="l" t="t" r="r" b="b"/>
            <a:pathLst>
              <a:path w="2876550">
                <a:moveTo>
                  <a:pt x="0" y="0"/>
                </a:moveTo>
                <a:lnTo>
                  <a:pt x="2876397" y="0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dirty="0">
              <a:highlight>
                <a:srgbClr val="000000"/>
              </a:highlight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762A0EB-84FA-AB86-B161-52E4923C2865}"/>
              </a:ext>
            </a:extLst>
          </p:cNvPr>
          <p:cNvSpPr txBox="1">
            <a:spLocks/>
          </p:cNvSpPr>
          <p:nvPr/>
        </p:nvSpPr>
        <p:spPr>
          <a:xfrm>
            <a:off x="425450" y="9883134"/>
            <a:ext cx="7032617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HY견명조"/>
                <a:ea typeface="+mj-ea"/>
                <a:cs typeface="HY견명조"/>
              </a:defRPr>
            </a:lvl1pPr>
          </a:lstStyle>
          <a:p>
            <a:pPr marL="4167504" latinLnBrk="0">
              <a:spcBef>
                <a:spcPts val="95"/>
              </a:spcBef>
            </a:pPr>
            <a:r>
              <a:rPr lang="en-US" b="1" kern="0" spc="-5" dirty="0">
                <a:solidFill>
                  <a:schemeClr val="tx1"/>
                </a:solidFill>
              </a:rPr>
              <a:t>Lee Ro </a:t>
            </a:r>
            <a:r>
              <a:rPr lang="en-US" b="1" kern="0" spc="-5" dirty="0" err="1">
                <a:solidFill>
                  <a:schemeClr val="tx1"/>
                </a:solidFill>
              </a:rPr>
              <a:t>Woom</a:t>
            </a:r>
            <a:endParaRPr lang="en-US" b="1" kern="0" spc="-5" dirty="0">
              <a:solidFill>
                <a:schemeClr val="tx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917E764-4778-3ABB-01E8-20990AD7B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9228" r="8049" b="11632"/>
          <a:stretch/>
        </p:blipFill>
        <p:spPr>
          <a:xfrm>
            <a:off x="-31750" y="0"/>
            <a:ext cx="980181" cy="927100"/>
          </a:xfrm>
          <a:prstGeom prst="rect">
            <a:avLst/>
          </a:prstGeom>
        </p:spPr>
      </p:pic>
      <p:sp>
        <p:nvSpPr>
          <p:cNvPr id="2" name="object 14">
            <a:extLst>
              <a:ext uri="{FF2B5EF4-FFF2-40B4-BE49-F238E27FC236}">
                <a16:creationId xmlns:a16="http://schemas.microsoft.com/office/drawing/2014/main" id="{E9C42551-A193-CEA8-DB2B-053BCC4BF443}"/>
              </a:ext>
            </a:extLst>
          </p:cNvPr>
          <p:cNvSpPr txBox="1"/>
          <p:nvPr/>
        </p:nvSpPr>
        <p:spPr>
          <a:xfrm>
            <a:off x="208927" y="8394700"/>
            <a:ext cx="3651737" cy="2173558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12700" marR="2038985">
              <a:lnSpc>
                <a:spcPts val="2000"/>
              </a:lnSpc>
              <a:spcBef>
                <a:spcPts val="95"/>
              </a:spcBef>
            </a:pPr>
            <a:r>
              <a:rPr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1996.12.15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Microsoft Tai Le" panose="020B0502040204020203" pitchFamily="34" charset="0"/>
            </a:endParaRPr>
          </a:p>
          <a:p>
            <a:pPr marL="12700" marR="1341120">
              <a:lnSpc>
                <a:spcPts val="2000"/>
              </a:lnSpc>
            </a:pPr>
            <a:r>
              <a:rPr lang="en-US"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178cm / 57kg</a:t>
            </a:r>
          </a:p>
          <a:p>
            <a:pPr marL="12700" marR="1341120">
              <a:lnSpc>
                <a:spcPts val="2000"/>
              </a:lnSpc>
            </a:pPr>
            <a:endParaRPr lang="en-US" altLang="ko-KR" sz="300" spc="10" dirty="0">
              <a:solidFill>
                <a:schemeClr val="tx2">
                  <a:lumMod val="50000"/>
                </a:schemeClr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Microsoft Tai Le" panose="020B0502040204020203" pitchFamily="34" charset="0"/>
            </a:endParaRPr>
          </a:p>
          <a:p>
            <a:pPr marL="12700" marR="1341120">
              <a:lnSpc>
                <a:spcPts val="2000"/>
              </a:lnSpc>
            </a:pPr>
            <a:r>
              <a:rPr lang="en-US" altLang="ko-KR"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010-7654-4273</a:t>
            </a:r>
          </a:p>
          <a:p>
            <a:pPr marL="12700" marR="1341120">
              <a:lnSpc>
                <a:spcPts val="2000"/>
              </a:lnSpc>
            </a:pPr>
            <a:r>
              <a:rPr lang="en-US" altLang="ko-KR"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liv_814@naver.com</a:t>
            </a:r>
          </a:p>
          <a:p>
            <a:pPr marL="12700" marR="1341120">
              <a:lnSpc>
                <a:spcPts val="2000"/>
              </a:lnSpc>
            </a:pPr>
            <a:endParaRPr lang="en-US" sz="1400" spc="15" dirty="0">
              <a:solidFill>
                <a:schemeClr val="tx2">
                  <a:lumMod val="50000"/>
                </a:schemeClr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Microsoft Tai Le" panose="020B0502040204020203" pitchFamily="34" charset="0"/>
            </a:endParaRPr>
          </a:p>
          <a:p>
            <a:pPr marL="12700" marR="1341120">
              <a:lnSpc>
                <a:spcPts val="2000"/>
              </a:lnSpc>
            </a:pPr>
            <a:r>
              <a:rPr lang="en-US" sz="1400" b="1" spc="15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SNS   @</a:t>
            </a:r>
            <a:r>
              <a:rPr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for_yoontae</a:t>
            </a:r>
            <a:endParaRPr sz="1400" b="1" dirty="0">
              <a:solidFill>
                <a:schemeClr val="tx2">
                  <a:lumMod val="50000"/>
                </a:schemeClr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Microsoft Tai Le" panose="020B0502040204020203" pitchFamily="34" charset="0"/>
            </a:endParaRPr>
          </a:p>
          <a:p>
            <a:pPr marL="12700" marR="5080">
              <a:lnSpc>
                <a:spcPts val="2000"/>
              </a:lnSpc>
            </a:pPr>
            <a:r>
              <a:rPr sz="1400" b="1" spc="10" dirty="0" err="1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특기</a:t>
            </a:r>
            <a:r>
              <a:rPr lang="en-US"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   </a:t>
            </a:r>
            <a:r>
              <a:rPr sz="1400" b="1" spc="15" dirty="0" err="1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스케이트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 </a:t>
            </a:r>
            <a:r>
              <a:rPr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보드,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 </a:t>
            </a:r>
            <a:r>
              <a:rPr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축구,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 </a:t>
            </a:r>
            <a:r>
              <a:rPr sz="1400" b="1" spc="10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댄스,</a:t>
            </a:r>
            <a:r>
              <a:rPr sz="1400" b="1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 </a:t>
            </a:r>
            <a:r>
              <a:rPr sz="1400" b="1" spc="15" dirty="0" err="1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무용</a:t>
            </a:r>
            <a:r>
              <a:rPr lang="en-US" sz="1400" b="1" spc="15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 </a:t>
            </a:r>
            <a:r>
              <a:rPr lang="ko-KR" altLang="en-US" sz="1400" b="1" spc="15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등</a:t>
            </a:r>
            <a:endParaRPr lang="en-US" sz="1400" b="1" spc="15" dirty="0">
              <a:solidFill>
                <a:schemeClr val="tx2">
                  <a:lumMod val="50000"/>
                </a:schemeClr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Microsoft Tai Le" panose="020B0502040204020203" pitchFamily="34" charset="0"/>
            </a:endParaRPr>
          </a:p>
          <a:p>
            <a:pPr marL="12700" marR="5080">
              <a:lnSpc>
                <a:spcPts val="2000"/>
              </a:lnSpc>
            </a:pPr>
            <a:r>
              <a:rPr lang="ko-KR" altLang="en-US" sz="1400" b="1" spc="15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학교  </a:t>
            </a:r>
            <a:r>
              <a:rPr sz="1400" b="1" spc="15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 </a:t>
            </a:r>
            <a:r>
              <a:rPr lang="en-US" sz="1400" b="1" spc="15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MYONGJI univ [</a:t>
            </a:r>
            <a:r>
              <a:rPr lang="en-US" altLang="ko-KR" sz="1400" b="1" spc="15" dirty="0">
                <a:solidFill>
                  <a:schemeClr val="tx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  <a:cs typeface="Microsoft Tai Le" panose="020B0502040204020203" pitchFamily="34" charset="0"/>
              </a:rPr>
              <a:t>performing art]</a:t>
            </a:r>
          </a:p>
          <a:p>
            <a:pPr marL="12700" marR="5080">
              <a:lnSpc>
                <a:spcPts val="1900"/>
              </a:lnSpc>
            </a:pP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한컴 고딕" panose="02000500000000000000" pitchFamily="2" charset="-127"/>
              <a:ea typeface="한컴 고딕" panose="02000500000000000000" pitchFamily="2" charset="-127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8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>
            <a:spLocks/>
          </p:cNvSpPr>
          <p:nvPr/>
        </p:nvSpPr>
        <p:spPr>
          <a:xfrm>
            <a:off x="322580" y="8821420"/>
            <a:ext cx="6928485" cy="1872615"/>
          </a:xfrm>
          <a:prstGeom prst="rect">
            <a:avLst/>
          </a:prstGeom>
          <a:solidFill>
            <a:schemeClr val="tx1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16" t="5287" r="5869" b="15957"/>
          <a:stretch>
            <a:fillRect/>
          </a:stretch>
        </p:blipFill>
        <p:spPr>
          <a:xfrm>
            <a:off x="321945" y="12700"/>
            <a:ext cx="3456940" cy="4687570"/>
          </a:xfrm>
          <a:prstGeom prst="rect">
            <a:avLst/>
          </a:prstGeom>
          <a:noFill/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A5DDE23-7690-AAF3-D082-8127A04ADF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6" t="1" r="-826" b="16879"/>
          <a:stretch/>
        </p:blipFill>
        <p:spPr>
          <a:xfrm>
            <a:off x="3778251" y="12700"/>
            <a:ext cx="3501450" cy="47548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14" t="2818" r="5531" b="21259"/>
          <a:stretch>
            <a:fillRect/>
          </a:stretch>
        </p:blipFill>
        <p:spPr>
          <a:xfrm>
            <a:off x="3758565" y="4279900"/>
            <a:ext cx="3492500" cy="4561840"/>
          </a:xfrm>
          <a:prstGeom prst="rect">
            <a:avLst/>
          </a:prstGeom>
          <a:noFill/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02" t="1338" r="6253" b="21832"/>
          <a:stretch>
            <a:fillRect/>
          </a:stretch>
        </p:blipFill>
        <p:spPr>
          <a:xfrm>
            <a:off x="321945" y="4279900"/>
            <a:ext cx="3456940" cy="456184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/>
          </p:cNvSpPr>
          <p:nvPr/>
        </p:nvSpPr>
        <p:spPr>
          <a:xfrm rot="10800000" flipH="1" flipV="1">
            <a:off x="170313" y="8888730"/>
            <a:ext cx="2254250" cy="201593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영화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우리의 계절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[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주연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]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잊을 때 까지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[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주연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]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유통기한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[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주연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dirty="0">
                <a:solidFill>
                  <a:prstClr val="white"/>
                </a:solidFill>
                <a:latin typeface="맑은 고딕" charset="0"/>
                <a:ea typeface="맑은 고딕" charset="0"/>
              </a:rPr>
              <a:t>줄 </a:t>
            </a:r>
            <a:r>
              <a:rPr lang="en-US" altLang="ko-KR" sz="1600" dirty="0">
                <a:solidFill>
                  <a:prstClr val="white"/>
                </a:solidFill>
                <a:latin typeface="맑은 고딕" charset="0"/>
                <a:ea typeface="맑은 고딕" charset="0"/>
              </a:rPr>
              <a:t>[</a:t>
            </a:r>
            <a:r>
              <a:rPr lang="ko-KR" altLang="en-US" sz="1600" dirty="0">
                <a:solidFill>
                  <a:prstClr val="white"/>
                </a:solidFill>
                <a:latin typeface="맑은 고딕" charset="0"/>
                <a:ea typeface="맑은 고딕" charset="0"/>
              </a:rPr>
              <a:t>주연</a:t>
            </a:r>
            <a:r>
              <a:rPr lang="en-US" altLang="ko-KR" sz="1600" dirty="0">
                <a:solidFill>
                  <a:prstClr val="white"/>
                </a:solidFill>
                <a:latin typeface="맑은 고딕" charset="0"/>
                <a:ea typeface="맑은 고딕" charset="0"/>
              </a:rPr>
              <a:t>]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외 다수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 rot="10800000" flipH="1" flipV="1">
            <a:off x="1644650" y="8908753"/>
            <a:ext cx="3967323" cy="226215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드라마</a:t>
            </a:r>
            <a:r>
              <a:rPr kumimoji="0" lang="en-US" altLang="ko-KR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,</a:t>
            </a: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웹드라마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떠오른 순간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[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주연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]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MBTI LOVE [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단역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OTT ‘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몽중지애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’ [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조연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]</a:t>
            </a:r>
            <a:endParaRPr lang="en-US" altLang="ko-KR" sz="1600" dirty="0">
              <a:solidFill>
                <a:prstClr val="white"/>
              </a:solidFill>
              <a:latin typeface="맑은 고딕" charset="0"/>
              <a:ea typeface="맑은 고딕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방영예정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)</a:t>
            </a:r>
          </a:p>
          <a:p>
            <a:pPr algn="ctr" latinLnBrk="0"/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OTT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드라마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‘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한강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’ [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단역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]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방영예정</a:t>
            </a: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)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 rot="10800000" flipH="1" flipV="1">
            <a:off x="4721092" y="8888730"/>
            <a:ext cx="2682240" cy="1754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기타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빙그레 </a:t>
            </a: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붕어싸만코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광고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씨몬스터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 광고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서울시 강북구 홍보영상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charset="0"/>
                <a:ea typeface="맑은 고딕" charset="0"/>
                <a:cs typeface="+mn-cs"/>
              </a:rPr>
              <a:t>청양군 홍보영상 외 다수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charset="0"/>
              <a:ea typeface="맑은 고딕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86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108</Words>
  <Application>Microsoft Office PowerPoint</Application>
  <PresentationFormat>사용자 지정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HY견명조</vt:lpstr>
      <vt:lpstr>맑은 고딕</vt:lpstr>
      <vt:lpstr>한컴 고딕</vt:lpstr>
      <vt:lpstr>Calibri</vt:lpstr>
      <vt:lpstr>Office Theme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ê¹•ìœ¤í…œ ífl—ë¡œíŁ—2</dc:title>
  <dc:creator>김윤태</dc:creator>
  <cp:lastModifiedBy>윤태</cp:lastModifiedBy>
  <cp:revision>27</cp:revision>
  <dcterms:created xsi:type="dcterms:W3CDTF">2022-11-28T15:41:56Z</dcterms:created>
  <dcterms:modified xsi:type="dcterms:W3CDTF">2023-05-31T12:10:40Z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2022-11-23T00:00:00Z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2022-11-28T00:00:00Z</vt:filetime>
  </property>
</Properties>
</file>