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5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8C5D-E5B5-42E7-81BD-67C9628F118F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B808-C9B3-4881-9B5A-1757E53BD3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3092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8C5D-E5B5-42E7-81BD-67C9628F118F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B808-C9B3-4881-9B5A-1757E53BD3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585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8C5D-E5B5-42E7-81BD-67C9628F118F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B808-C9B3-4881-9B5A-1757E53BD3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68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8C5D-E5B5-42E7-81BD-67C9628F118F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B808-C9B3-4881-9B5A-1757E53BD3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195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8C5D-E5B5-42E7-81BD-67C9628F118F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B808-C9B3-4881-9B5A-1757E53BD3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415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8C5D-E5B5-42E7-81BD-67C9628F118F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B808-C9B3-4881-9B5A-1757E53BD3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2699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8C5D-E5B5-42E7-81BD-67C9628F118F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B808-C9B3-4881-9B5A-1757E53BD3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70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8C5D-E5B5-42E7-81BD-67C9628F118F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B808-C9B3-4881-9B5A-1757E53BD3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790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8C5D-E5B5-42E7-81BD-67C9628F118F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B808-C9B3-4881-9B5A-1757E53BD3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06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8C5D-E5B5-42E7-81BD-67C9628F118F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B808-C9B3-4881-9B5A-1757E53BD3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858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8C5D-E5B5-42E7-81BD-67C9628F118F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B808-C9B3-4881-9B5A-1757E53BD3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006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18C5D-E5B5-42E7-81BD-67C9628F118F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0B808-C9B3-4881-9B5A-1757E53BD3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111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  </a:t>
            </a:r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755629A7-5813-43EF-9374-D1C03BEF9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33" y="0"/>
            <a:ext cx="4384464" cy="6858000"/>
          </a:xfrm>
          <a:prstGeom prst="rect">
            <a:avLst/>
          </a:prstGeom>
        </p:spPr>
      </p:pic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3D680AB9-5770-4168-BDD9-24C2F1230A4D}"/>
              </a:ext>
            </a:extLst>
          </p:cNvPr>
          <p:cNvCxnSpPr>
            <a:cxnSpLocks/>
          </p:cNvCxnSpPr>
          <p:nvPr/>
        </p:nvCxnSpPr>
        <p:spPr bwMode="auto">
          <a:xfrm>
            <a:off x="4860032" y="706900"/>
            <a:ext cx="374441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47F18148-8E5B-4402-AB9C-ED2654764F8C}"/>
              </a:ext>
            </a:extLst>
          </p:cNvPr>
          <p:cNvSpPr/>
          <p:nvPr/>
        </p:nvSpPr>
        <p:spPr>
          <a:xfrm>
            <a:off x="5144154" y="2929027"/>
            <a:ext cx="1008112" cy="3004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400" b="1" dirty="0">
                <a:solidFill>
                  <a:srgbClr val="292929"/>
                </a:solidFill>
              </a:rPr>
              <a:t>CAREER</a:t>
            </a:r>
            <a:endParaRPr lang="ko-KR" altLang="en-US" sz="1400" b="1" dirty="0">
              <a:solidFill>
                <a:srgbClr val="292929"/>
              </a:solidFill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0A51D1EF-CC70-4054-86F1-24A2955E05D4}"/>
              </a:ext>
            </a:extLst>
          </p:cNvPr>
          <p:cNvCxnSpPr>
            <a:cxnSpLocks/>
          </p:cNvCxnSpPr>
          <p:nvPr/>
        </p:nvCxnSpPr>
        <p:spPr bwMode="auto">
          <a:xfrm>
            <a:off x="4860032" y="3233936"/>
            <a:ext cx="367240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7EDCAC80-F562-48FA-92EA-92AC923B4308}"/>
              </a:ext>
            </a:extLst>
          </p:cNvPr>
          <p:cNvSpPr/>
          <p:nvPr/>
        </p:nvSpPr>
        <p:spPr>
          <a:xfrm>
            <a:off x="5124528" y="404664"/>
            <a:ext cx="1008112" cy="3004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400" b="1" dirty="0">
                <a:solidFill>
                  <a:srgbClr val="292929"/>
                </a:solidFill>
              </a:rPr>
              <a:t>PROFILE</a:t>
            </a:r>
            <a:endParaRPr lang="ko-KR" altLang="en-US" sz="1400" b="1" dirty="0">
              <a:solidFill>
                <a:srgbClr val="292929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546243-4D09-49E8-95CB-98EF3ECD0C7D}"/>
              </a:ext>
            </a:extLst>
          </p:cNvPr>
          <p:cNvSpPr txBox="1"/>
          <p:nvPr/>
        </p:nvSpPr>
        <p:spPr>
          <a:xfrm>
            <a:off x="5142179" y="4470355"/>
            <a:ext cx="4011482" cy="18389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ko-KR" altLang="en-US" sz="1000" b="1" dirty="0">
                <a:solidFill>
                  <a:schemeClr val="bg1">
                    <a:lumMod val="50000"/>
                  </a:schemeClr>
                </a:solidFill>
              </a:rPr>
              <a:t>작 성 예 시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-</a:t>
            </a: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900" b="1" dirty="0">
                <a:solidFill>
                  <a:schemeClr val="bg1">
                    <a:lumMod val="50000"/>
                  </a:schemeClr>
                </a:solidFill>
              </a:rPr>
              <a:t>연극배우</a:t>
            </a:r>
            <a:r>
              <a:rPr lang="en-US" altLang="ko-KR" sz="900" b="1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sz="900" b="1" dirty="0">
                <a:solidFill>
                  <a:schemeClr val="bg1">
                    <a:lumMod val="50000"/>
                  </a:schemeClr>
                </a:solidFill>
              </a:rPr>
              <a:t>경력 </a:t>
            </a:r>
            <a:r>
              <a:rPr lang="en-US" altLang="ko-KR" sz="900" b="1" dirty="0">
                <a:solidFill>
                  <a:schemeClr val="bg1">
                    <a:lumMod val="50000"/>
                  </a:schemeClr>
                </a:solidFill>
              </a:rPr>
              <a:t>00</a:t>
            </a:r>
            <a:r>
              <a:rPr lang="ko-KR" altLang="en-US" sz="900" b="1" dirty="0">
                <a:solidFill>
                  <a:schemeClr val="bg1">
                    <a:lumMod val="50000"/>
                  </a:schemeClr>
                </a:solidFill>
              </a:rPr>
              <a:t>년</a:t>
            </a:r>
            <a:r>
              <a:rPr lang="en-US" altLang="ko-KR" sz="900" b="1" dirty="0">
                <a:solidFill>
                  <a:schemeClr val="bg1">
                    <a:lumMod val="50000"/>
                  </a:schemeClr>
                </a:solidFill>
              </a:rPr>
              <a:t>), </a:t>
            </a:r>
            <a:r>
              <a:rPr lang="ko-KR" altLang="en-US" sz="900" b="1" dirty="0">
                <a:solidFill>
                  <a:schemeClr val="bg1">
                    <a:lumMod val="50000"/>
                  </a:schemeClr>
                </a:solidFill>
              </a:rPr>
              <a:t>수상경력</a:t>
            </a:r>
            <a:endParaRPr lang="en-US" altLang="ko-KR" sz="900" b="1" dirty="0">
              <a:solidFill>
                <a:schemeClr val="bg1">
                  <a:lumMod val="50000"/>
                </a:schemeClr>
              </a:solidFill>
            </a:endParaRP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</a:rPr>
              <a:t>연극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</a:rPr>
              <a:t>(00</a:t>
            </a: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</a:rPr>
              <a:t>편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</a:rPr>
              <a:t>), </a:t>
            </a: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</a:rPr>
              <a:t>뮤지컬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</a:rPr>
              <a:t>(00</a:t>
            </a: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</a:rPr>
              <a:t>편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900" b="1" dirty="0">
                <a:solidFill>
                  <a:schemeClr val="bg1">
                    <a:lumMod val="50000"/>
                  </a:schemeClr>
                </a:solidFill>
              </a:rPr>
              <a:t>광고</a:t>
            </a:r>
            <a:r>
              <a:rPr lang="en-US" altLang="ko-KR" sz="900" b="1" dirty="0">
                <a:solidFill>
                  <a:schemeClr val="bg1">
                    <a:lumMod val="50000"/>
                  </a:schemeClr>
                </a:solidFill>
              </a:rPr>
              <a:t>) TVCM / </a:t>
            </a:r>
            <a:r>
              <a:rPr lang="ko-KR" altLang="en-US" sz="900" b="1" dirty="0">
                <a:solidFill>
                  <a:schemeClr val="bg1">
                    <a:lumMod val="50000"/>
                  </a:schemeClr>
                </a:solidFill>
              </a:rPr>
              <a:t>바이럴</a:t>
            </a:r>
            <a:endParaRPr lang="en-US" altLang="ko-KR" sz="900" b="1" dirty="0">
              <a:solidFill>
                <a:schemeClr val="bg1">
                  <a:lumMod val="50000"/>
                </a:schemeClr>
              </a:solidFill>
            </a:endParaRP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</a:rPr>
              <a:t>년도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</a:rPr>
              <a:t>) </a:t>
            </a: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</a:rPr>
              <a:t>참여한 작품 명</a:t>
            </a:r>
            <a:endParaRPr lang="en-US" altLang="ko-KR" sz="900" dirty="0">
              <a:solidFill>
                <a:schemeClr val="bg1">
                  <a:lumMod val="65000"/>
                </a:schemeClr>
              </a:solidFill>
            </a:endParaRP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900" b="1" dirty="0">
                <a:solidFill>
                  <a:schemeClr val="bg1">
                    <a:lumMod val="50000"/>
                  </a:schemeClr>
                </a:solidFill>
              </a:rPr>
              <a:t>영화</a:t>
            </a:r>
            <a:r>
              <a:rPr lang="en-US" altLang="ko-KR" sz="900" b="1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</a:rPr>
              <a:t>년도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</a:rPr>
              <a:t>) </a:t>
            </a: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</a:rPr>
              <a:t>참여한 작품 명</a:t>
            </a:r>
            <a:endParaRPr lang="en-US" altLang="ko-KR" sz="900" dirty="0">
              <a:solidFill>
                <a:schemeClr val="bg1">
                  <a:lumMod val="65000"/>
                </a:schemeClr>
              </a:solidFill>
            </a:endParaRP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900" b="1" dirty="0">
                <a:solidFill>
                  <a:schemeClr val="bg1">
                    <a:lumMod val="50000"/>
                  </a:schemeClr>
                </a:solidFill>
              </a:rPr>
              <a:t>드라마</a:t>
            </a:r>
            <a:r>
              <a:rPr lang="en-US" altLang="ko-KR" sz="900" b="1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</a:rPr>
              <a:t>년도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</a:rPr>
              <a:t>) </a:t>
            </a: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</a:rPr>
              <a:t>참여한 작품 명</a:t>
            </a:r>
            <a:endParaRPr lang="en-US" altLang="ko-KR" sz="900" dirty="0">
              <a:solidFill>
                <a:schemeClr val="bg1">
                  <a:lumMod val="65000"/>
                </a:schemeClr>
              </a:solidFill>
            </a:endParaRP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endParaRPr lang="en-US" altLang="ko-KR" sz="9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55861502-B2CA-41E1-90EA-39F3AE2B0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2179" y="796469"/>
            <a:ext cx="159183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/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</a:rPr>
              <a:t>이름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</a:rPr>
              <a:t>영문까지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</a:rPr>
              <a:t>)</a:t>
            </a:r>
          </a:p>
          <a:p>
            <a:pPr latinLnBrk="0"/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</a:rPr>
              <a:t>생년월일</a:t>
            </a:r>
            <a:endParaRPr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j-ea"/>
            </a:endParaRPr>
          </a:p>
          <a:p>
            <a:pPr latinLnBrk="0"/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</a:rPr>
              <a:t>키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</a:rPr>
              <a:t> /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</a:rPr>
              <a:t>몸무게</a:t>
            </a:r>
            <a:endParaRPr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j-ea"/>
            </a:endParaRPr>
          </a:p>
          <a:p>
            <a:pPr latinLnBrk="0"/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</a:rPr>
              <a:t>의상사이즈</a:t>
            </a:r>
            <a:endParaRPr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j-ea"/>
            </a:endParaRPr>
          </a:p>
          <a:p>
            <a:pPr latinLnBrk="0"/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</a:rPr>
              <a:t>연락처</a:t>
            </a:r>
            <a:endParaRPr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j-ea"/>
            </a:endParaRPr>
          </a:p>
          <a:p>
            <a:pPr latinLnBrk="0"/>
            <a:endParaRPr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  <a:p>
            <a:pPr latinLnBrk="0"/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특기</a:t>
            </a:r>
            <a:endParaRPr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latinLnBrk="0"/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55861502-B2CA-41E1-90EA-39F3AE2B0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4231" y="796469"/>
            <a:ext cx="2379768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/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본인이름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(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영문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)</a:t>
            </a:r>
          </a:p>
          <a:p>
            <a:pPr latinLnBrk="0"/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0000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년생 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00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월 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00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일</a:t>
            </a:r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  <a:p>
            <a:pPr latinLnBrk="0"/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000cm / 00kg</a:t>
            </a:r>
          </a:p>
          <a:p>
            <a:pPr latinLnBrk="0"/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상의 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00 / 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하의 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00 / 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신발 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000mm</a:t>
            </a:r>
          </a:p>
          <a:p>
            <a:pPr latinLnBrk="0"/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010.1234.5678</a:t>
            </a:r>
          </a:p>
          <a:p>
            <a:pPr latinLnBrk="0"/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  <a:p>
            <a:pPr latinLnBrk="0"/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예시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-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연기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(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전공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), 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사투리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(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지역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), 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자격증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,</a:t>
            </a:r>
          </a:p>
          <a:p>
            <a:pPr latinLnBrk="0"/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악기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(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종류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), 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수영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(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상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), 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골프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(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중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),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발레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(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하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)</a:t>
            </a:r>
          </a:p>
          <a:p>
            <a:pPr latinLnBrk="0"/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  <a:p>
            <a:pPr latinLnBrk="0"/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-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광고촬영시 본인이 할 수 있는 사항과</a:t>
            </a:r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  <a:p>
            <a:pPr latinLnBrk="0"/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숙련도까지 표기해주면 좋습니다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-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46D598-55CA-AC1D-42E4-BFFBDF58A46B}"/>
              </a:ext>
            </a:extLst>
          </p:cNvPr>
          <p:cNvSpPr txBox="1"/>
          <p:nvPr/>
        </p:nvSpPr>
        <p:spPr>
          <a:xfrm>
            <a:off x="6732240" y="2983233"/>
            <a:ext cx="241176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en-US" altLang="ko-K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</a:t>
            </a:r>
            <a:r>
              <a:rPr lang="ko-KR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경력 및 이력 란</a:t>
            </a:r>
            <a:r>
              <a:rPr lang="en-US" altLang="ko-K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FD90F1-1B7A-1DC7-1F26-B74DF0BDD815}"/>
              </a:ext>
            </a:extLst>
          </p:cNvPr>
          <p:cNvSpPr txBox="1"/>
          <p:nvPr/>
        </p:nvSpPr>
        <p:spPr>
          <a:xfrm>
            <a:off x="6732240" y="458870"/>
            <a:ext cx="241176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en-US" altLang="ko-K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</a:t>
            </a:r>
            <a:r>
              <a:rPr lang="ko-KR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인적사항</a:t>
            </a:r>
            <a:r>
              <a:rPr lang="en-US" altLang="ko-K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CF9FD9-85C9-C7E5-39F1-A1C7ABFA5CBD}"/>
              </a:ext>
            </a:extLst>
          </p:cNvPr>
          <p:cNvSpPr txBox="1"/>
          <p:nvPr/>
        </p:nvSpPr>
        <p:spPr>
          <a:xfrm>
            <a:off x="1619672" y="1844824"/>
            <a:ext cx="2041034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0800" algn="ctr" defTabSz="508000" eaLnBrk="0">
              <a:spcBef>
                <a:spcPts val="200"/>
              </a:spcBef>
              <a:spcAft>
                <a:spcPts val="100"/>
              </a:spcAft>
            </a:pP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ko-KR" altLang="en-US" sz="1000" b="1" dirty="0">
                <a:solidFill>
                  <a:schemeClr val="bg1">
                    <a:lumMod val="50000"/>
                  </a:schemeClr>
                </a:solidFill>
              </a:rPr>
              <a:t>사진규격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]</a:t>
            </a:r>
          </a:p>
          <a:p>
            <a:pPr marL="50800" algn="ctr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1000" b="1" dirty="0">
                <a:solidFill>
                  <a:schemeClr val="bg1">
                    <a:lumMod val="50000"/>
                  </a:schemeClr>
                </a:solidFill>
              </a:rPr>
              <a:t>가로 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452 x  </a:t>
            </a:r>
            <a:r>
              <a:rPr lang="ko-KR" altLang="en-US" sz="1000" b="1" dirty="0">
                <a:solidFill>
                  <a:schemeClr val="bg1">
                    <a:lumMod val="50000"/>
                  </a:schemeClr>
                </a:solidFill>
              </a:rPr>
              <a:t>세로 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707 (pixel)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234A4D-1F6B-A17D-C442-08423DAB4039}"/>
              </a:ext>
            </a:extLst>
          </p:cNvPr>
          <p:cNvSpPr txBox="1"/>
          <p:nvPr/>
        </p:nvSpPr>
        <p:spPr>
          <a:xfrm>
            <a:off x="5142180" y="3301097"/>
            <a:ext cx="3992160" cy="120802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경력을 작성할 때 공간이 부족하면</a:t>
            </a:r>
            <a:endParaRPr lang="en-US" altLang="ko-K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좌측 상단에</a:t>
            </a:r>
            <a:endParaRPr lang="en-US" altLang="ko-K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en-US" altLang="ko-K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‘</a:t>
            </a:r>
            <a:r>
              <a:rPr lang="ko-KR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새 슬라이드 추가</a:t>
            </a:r>
            <a:r>
              <a:rPr lang="en-US" altLang="ko-K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’</a:t>
            </a:r>
            <a:r>
              <a:rPr lang="ko-KR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후 작성하여 주세요</a:t>
            </a:r>
            <a:r>
              <a:rPr lang="en-US" altLang="ko-K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경력 및 이력이 없을 시에는</a:t>
            </a:r>
            <a:endParaRPr lang="en-US" altLang="ko-K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따로 작성을 하지 않으셔도 됩니다</a:t>
            </a:r>
            <a:r>
              <a:rPr lang="en-US" altLang="ko-K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endParaRPr lang="en-US" altLang="ko-KR" sz="10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2CDBD4-55E8-1923-8BC0-A77B5D1BC5EC}"/>
              </a:ext>
            </a:extLst>
          </p:cNvPr>
          <p:cNvSpPr txBox="1"/>
          <p:nvPr/>
        </p:nvSpPr>
        <p:spPr>
          <a:xfrm>
            <a:off x="5142180" y="6351131"/>
            <a:ext cx="3992160" cy="24622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참여한 광고는 유튜브 링크를 같이 넣어줘도 좋습니다</a:t>
            </a:r>
            <a:r>
              <a:rPr lang="en-US" altLang="ko-K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812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9155" y="1124745"/>
            <a:ext cx="2858669" cy="447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56176" y="1124744"/>
            <a:ext cx="2854246" cy="446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144878" y="1124744"/>
            <a:ext cx="2854245" cy="4464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7EDCAC80-F562-48FA-92EA-92AC923B4308}"/>
              </a:ext>
            </a:extLst>
          </p:cNvPr>
          <p:cNvSpPr/>
          <p:nvPr/>
        </p:nvSpPr>
        <p:spPr>
          <a:xfrm>
            <a:off x="0" y="248253"/>
            <a:ext cx="9144000" cy="3004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400" b="1" dirty="0">
                <a:solidFill>
                  <a:srgbClr val="292929"/>
                </a:solidFill>
              </a:rPr>
              <a:t>프로필</a:t>
            </a:r>
            <a:r>
              <a:rPr lang="en-US" altLang="ko-KR" sz="1400" b="1" dirty="0">
                <a:solidFill>
                  <a:srgbClr val="292929"/>
                </a:solidFill>
              </a:rPr>
              <a:t> </a:t>
            </a:r>
            <a:r>
              <a:rPr lang="ko-KR" altLang="en-US" sz="1400" b="1" dirty="0">
                <a:solidFill>
                  <a:srgbClr val="292929"/>
                </a:solidFill>
              </a:rPr>
              <a:t>사진</a:t>
            </a:r>
            <a:r>
              <a:rPr lang="en-US" altLang="ko-KR" sz="1400" b="1" dirty="0">
                <a:solidFill>
                  <a:srgbClr val="292929"/>
                </a:solidFill>
              </a:rPr>
              <a:t> </a:t>
            </a:r>
            <a:r>
              <a:rPr lang="en-US" altLang="ko-KR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ko-KR" altLang="en-US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본인의 이미지를 잘 나타내주는 얼굴 클로즈업</a:t>
            </a:r>
            <a:r>
              <a:rPr lang="en-US" altLang="ko-KR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ko-KR" altLang="en-US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상반신</a:t>
            </a:r>
            <a:r>
              <a:rPr lang="en-US" altLang="ko-KR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ko-KR" altLang="en-US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전신 사진</a:t>
            </a:r>
            <a:r>
              <a:rPr lang="en-US" altLang="ko-KR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ko-KR" altLang="en-US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A83934-E2E9-8982-03B2-B5EB0FE152AD}"/>
              </a:ext>
            </a:extLst>
          </p:cNvPr>
          <p:cNvSpPr txBox="1"/>
          <p:nvPr/>
        </p:nvSpPr>
        <p:spPr>
          <a:xfrm>
            <a:off x="129155" y="836712"/>
            <a:ext cx="28586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0800" algn="ctr" defTabSz="508000" eaLnBrk="0">
              <a:spcBef>
                <a:spcPts val="200"/>
              </a:spcBef>
              <a:spcAft>
                <a:spcPts val="100"/>
              </a:spcAft>
            </a:pP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ko-KR" altLang="en-US" sz="1000" b="1" dirty="0">
                <a:solidFill>
                  <a:schemeClr val="bg1">
                    <a:lumMod val="50000"/>
                  </a:schemeClr>
                </a:solidFill>
              </a:rPr>
              <a:t>상반신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88C6D2-4B7A-BB24-2F92-B77585AA9241}"/>
              </a:ext>
            </a:extLst>
          </p:cNvPr>
          <p:cNvSpPr txBox="1"/>
          <p:nvPr/>
        </p:nvSpPr>
        <p:spPr>
          <a:xfrm>
            <a:off x="3144878" y="836712"/>
            <a:ext cx="28586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0800" algn="ctr" defTabSz="508000" eaLnBrk="0">
              <a:spcBef>
                <a:spcPts val="200"/>
              </a:spcBef>
              <a:spcAft>
                <a:spcPts val="100"/>
              </a:spcAft>
            </a:pP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ko-KR" altLang="en-US" sz="1000" b="1" dirty="0">
                <a:solidFill>
                  <a:schemeClr val="bg1">
                    <a:lumMod val="50000"/>
                  </a:schemeClr>
                </a:solidFill>
              </a:rPr>
              <a:t>클로즈업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B4DA0A-5F08-8DCF-7B30-92F3D6392E30}"/>
              </a:ext>
            </a:extLst>
          </p:cNvPr>
          <p:cNvSpPr txBox="1"/>
          <p:nvPr/>
        </p:nvSpPr>
        <p:spPr>
          <a:xfrm>
            <a:off x="6151753" y="836712"/>
            <a:ext cx="28586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0800" algn="ctr" defTabSz="508000" eaLnBrk="0">
              <a:spcBef>
                <a:spcPts val="200"/>
              </a:spcBef>
              <a:spcAft>
                <a:spcPts val="100"/>
              </a:spcAft>
            </a:pP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ko-KR" altLang="en-US" sz="1000" b="1" dirty="0">
                <a:solidFill>
                  <a:schemeClr val="bg1">
                    <a:lumMod val="50000"/>
                  </a:schemeClr>
                </a:solidFill>
              </a:rPr>
              <a:t>전신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]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7D94D1-965D-A2CD-5CF1-EBA5C7495037}"/>
              </a:ext>
            </a:extLst>
          </p:cNvPr>
          <p:cNvSpPr txBox="1"/>
          <p:nvPr/>
        </p:nvSpPr>
        <p:spPr>
          <a:xfrm>
            <a:off x="0" y="5805264"/>
            <a:ext cx="914399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0800" algn="ctr" defTabSz="508000" eaLnBrk="0">
              <a:spcBef>
                <a:spcPts val="200"/>
              </a:spcBef>
              <a:spcAft>
                <a:spcPts val="100"/>
              </a:spcAft>
            </a:pP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ko-KR" altLang="en-US" sz="1000" b="1" dirty="0">
                <a:solidFill>
                  <a:schemeClr val="bg1">
                    <a:lumMod val="50000"/>
                  </a:schemeClr>
                </a:solidFill>
              </a:rPr>
              <a:t>사진의 규격은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000" b="1" dirty="0"/>
              <a:t>[ </a:t>
            </a:r>
            <a:r>
              <a:rPr lang="ko-KR" altLang="en-US" sz="1000" b="1" dirty="0"/>
              <a:t>가로 </a:t>
            </a:r>
            <a:r>
              <a:rPr lang="en-US" altLang="ko-KR" sz="1000" b="1" dirty="0"/>
              <a:t>452 x  </a:t>
            </a:r>
            <a:r>
              <a:rPr lang="ko-KR" altLang="en-US" sz="1000" b="1" dirty="0"/>
              <a:t>세로 </a:t>
            </a:r>
            <a:r>
              <a:rPr lang="en-US" altLang="ko-KR" sz="1000" b="1" dirty="0"/>
              <a:t>707 (pixel) ]</a:t>
            </a:r>
            <a:r>
              <a:rPr lang="ko-KR" altLang="en-US" sz="1000" b="1" dirty="0">
                <a:solidFill>
                  <a:schemeClr val="bg1">
                    <a:lumMod val="50000"/>
                  </a:schemeClr>
                </a:solidFill>
              </a:rPr>
              <a:t>로 첨부해주세요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50800" algn="ctr" defTabSz="508000" eaLnBrk="0">
              <a:spcBef>
                <a:spcPts val="200"/>
              </a:spcBef>
              <a:spcAft>
                <a:spcPts val="100"/>
              </a:spcAft>
            </a:pP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ko-KR" altLang="en-US" sz="1000" b="1" dirty="0">
                <a:solidFill>
                  <a:schemeClr val="bg1">
                    <a:lumMod val="50000"/>
                  </a:schemeClr>
                </a:solidFill>
              </a:rPr>
              <a:t>위의 예시사진을 마우스 우 클릭 후 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‘</a:t>
            </a:r>
            <a:r>
              <a:rPr lang="ko-KR" altLang="en-US" sz="1000" b="1" dirty="0">
                <a:solidFill>
                  <a:schemeClr val="bg1">
                    <a:lumMod val="50000"/>
                  </a:schemeClr>
                </a:solidFill>
              </a:rPr>
              <a:t>그림 바꾸기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’</a:t>
            </a:r>
            <a:r>
              <a:rPr lang="ko-KR" altLang="en-US" sz="1000" b="1" dirty="0">
                <a:solidFill>
                  <a:schemeClr val="bg1">
                    <a:lumMod val="50000"/>
                  </a:schemeClr>
                </a:solidFill>
              </a:rPr>
              <a:t>를 선택하시고 본인 사진으로 변경하시면 됩니다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50800" algn="ctr" defTabSz="508000" eaLnBrk="0">
              <a:spcBef>
                <a:spcPts val="200"/>
              </a:spcBef>
              <a:spcAft>
                <a:spcPts val="100"/>
              </a:spcAft>
            </a:pP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ko-KR" altLang="en-US" sz="1000" b="1" dirty="0">
                <a:solidFill>
                  <a:schemeClr val="bg1">
                    <a:lumMod val="50000"/>
                  </a:schemeClr>
                </a:solidFill>
              </a:rPr>
              <a:t>프로필사진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sz="1000" b="1" dirty="0">
                <a:solidFill>
                  <a:schemeClr val="bg1">
                    <a:lumMod val="50000"/>
                  </a:schemeClr>
                </a:solidFill>
              </a:rPr>
              <a:t>클로즈업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ko-KR" altLang="en-US" sz="1000" b="1" dirty="0">
                <a:solidFill>
                  <a:schemeClr val="bg1">
                    <a:lumMod val="50000"/>
                  </a:schemeClr>
                </a:solidFill>
              </a:rPr>
              <a:t>상반신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ko-KR" altLang="en-US" sz="1000" b="1" dirty="0">
                <a:solidFill>
                  <a:schemeClr val="bg1">
                    <a:lumMod val="50000"/>
                  </a:schemeClr>
                </a:solidFill>
              </a:rPr>
              <a:t>전신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ko-KR" altLang="en-US" sz="1000" b="1" dirty="0">
                <a:solidFill>
                  <a:schemeClr val="bg1">
                    <a:lumMod val="50000"/>
                  </a:schemeClr>
                </a:solidFill>
              </a:rPr>
              <a:t>은 각각 </a:t>
            </a:r>
            <a:r>
              <a:rPr lang="en-US" altLang="ko-KR" sz="10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ko-KR" altLang="en-US" sz="10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장 이상씩 </a:t>
            </a:r>
            <a:r>
              <a:rPr lang="ko-KR" altLang="en-US" sz="1000" b="1" dirty="0">
                <a:solidFill>
                  <a:schemeClr val="bg1">
                    <a:lumMod val="50000"/>
                  </a:schemeClr>
                </a:solidFill>
              </a:rPr>
              <a:t>첨부해주시는 게 좋습니다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50800" algn="ctr" defTabSz="508000" eaLnBrk="0">
              <a:spcBef>
                <a:spcPts val="200"/>
              </a:spcBef>
              <a:spcAft>
                <a:spcPts val="100"/>
              </a:spcAft>
            </a:pP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ko-KR" altLang="en-US" sz="1000" b="1" dirty="0">
                <a:solidFill>
                  <a:schemeClr val="bg1">
                    <a:lumMod val="50000"/>
                  </a:schemeClr>
                </a:solidFill>
              </a:rPr>
              <a:t>사진자료가 많을 시 좌측상단에 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＇</a:t>
            </a:r>
            <a:r>
              <a:rPr lang="ko-KR" altLang="en-US" sz="1000" b="1" dirty="0">
                <a:solidFill>
                  <a:schemeClr val="bg1">
                    <a:lumMod val="50000"/>
                  </a:schemeClr>
                </a:solidFill>
              </a:rPr>
              <a:t>새 슬라이드 추가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＇</a:t>
            </a:r>
            <a:r>
              <a:rPr lang="ko-KR" altLang="en-US" sz="1000" b="1" dirty="0">
                <a:solidFill>
                  <a:schemeClr val="bg1">
                    <a:lumMod val="50000"/>
                  </a:schemeClr>
                </a:solidFill>
              </a:rPr>
              <a:t>후 복사해서 첨부해주세요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50800" algn="ctr" defTabSz="508000" eaLnBrk="0">
              <a:spcBef>
                <a:spcPts val="200"/>
              </a:spcBef>
              <a:spcAft>
                <a:spcPts val="100"/>
              </a:spcAft>
            </a:pPr>
            <a:endParaRPr lang="en-US" altLang="ko-KR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564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267</Words>
  <Application>Microsoft Office PowerPoint</Application>
  <PresentationFormat>화면 슬라이드 쇼(4:3)</PresentationFormat>
  <Paragraphs>48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uuu</dc:creator>
  <cp:lastModifiedBy>user</cp:lastModifiedBy>
  <cp:revision>36</cp:revision>
  <dcterms:created xsi:type="dcterms:W3CDTF">2022-08-18T05:43:22Z</dcterms:created>
  <dcterms:modified xsi:type="dcterms:W3CDTF">2023-06-09T06:43:29Z</dcterms:modified>
</cp:coreProperties>
</file>