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09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85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68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195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15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69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70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90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6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858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06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18C5D-E5B5-42E7-81BD-67C9628F118F}" type="datetimeFigureOut">
              <a:rPr lang="ko-KR" altLang="en-US" smtClean="0"/>
              <a:t>2023-06-23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B808-C9B3-4881-9B5A-1757E53BD3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11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8FADAFF2-F508-036E-4EFE-FA703EFA0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DAB1DF-71BB-A511-B237-434E6454A2BF}"/>
              </a:ext>
            </a:extLst>
          </p:cNvPr>
          <p:cNvSpPr txBox="1"/>
          <p:nvPr/>
        </p:nvSpPr>
        <p:spPr>
          <a:xfrm>
            <a:off x="5142179" y="4470355"/>
            <a:ext cx="4011482" cy="18389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ko-KR" altLang="en-US" sz="1000" b="1" dirty="0">
                <a:solidFill>
                  <a:schemeClr val="bg1">
                    <a:lumMod val="50000"/>
                  </a:schemeClr>
                </a:solidFill>
              </a:rPr>
              <a:t>작 성 예 시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-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연극배우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경력 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00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년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), 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수상경력</a:t>
            </a:r>
            <a:endParaRPr lang="en-US" altLang="ko-KR" sz="900" b="1" dirty="0">
              <a:solidFill>
                <a:schemeClr val="bg1">
                  <a:lumMod val="50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연극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(00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편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),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뮤지컬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(00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편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광고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) TVCM / </a:t>
            </a: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바이럴</a:t>
            </a:r>
            <a:endParaRPr lang="en-US" altLang="ko-KR" sz="900" b="1" dirty="0">
              <a:solidFill>
                <a:schemeClr val="bg1">
                  <a:lumMod val="50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년도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참여한 작품 명</a:t>
            </a:r>
            <a:endParaRPr lang="en-US" altLang="ko-KR" sz="900" dirty="0">
              <a:solidFill>
                <a:schemeClr val="bg1">
                  <a:lumMod val="6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영화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년도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참여한 작품 명</a:t>
            </a:r>
            <a:endParaRPr lang="en-US" altLang="ko-KR" sz="900" dirty="0">
              <a:solidFill>
                <a:schemeClr val="bg1">
                  <a:lumMod val="6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b="1" dirty="0">
                <a:solidFill>
                  <a:schemeClr val="bg1">
                    <a:lumMod val="50000"/>
                  </a:schemeClr>
                </a:solidFill>
              </a:rPr>
              <a:t>드라마</a:t>
            </a:r>
            <a:r>
              <a:rPr lang="en-US" altLang="ko-KR" sz="9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년도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</a:rPr>
              <a:t>참여한 작품 명</a:t>
            </a:r>
            <a:endParaRPr lang="en-US" altLang="ko-KR" sz="900" dirty="0">
              <a:solidFill>
                <a:schemeClr val="bg1">
                  <a:lumMod val="6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endParaRPr lang="en-US" altLang="ko-KR" sz="9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9550ED8-1486-F624-E930-60F2885E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231" y="796469"/>
            <a:ext cx="237976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본인이름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영문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</a:t>
            </a:r>
          </a:p>
          <a:p>
            <a:pPr latinLnBrk="0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0000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년생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월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일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atinLnBrk="0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000cm / 00kg</a:t>
            </a:r>
          </a:p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상의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 /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하의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 /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신발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000mm</a:t>
            </a:r>
          </a:p>
          <a:p>
            <a:pPr latinLnBrk="0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010.1234.5678</a:t>
            </a:r>
          </a:p>
          <a:p>
            <a:pPr latinLnBrk="0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@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인스타그램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atinLnBrk="0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예시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-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연기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전공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사투리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지역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자격증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,</a:t>
            </a:r>
          </a:p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악기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종류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수영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상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골프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중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),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발레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하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</a:t>
            </a:r>
          </a:p>
          <a:p>
            <a:pPr latinLnBrk="0"/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atinLnBrk="0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-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광고촬영시 본인이 할 수 있는 사항과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atinLnBrk="0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숙련도까지 표기해주면 좋습니다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-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0EE0F1-AF4C-E8B7-EEDD-CECCBE68180A}"/>
              </a:ext>
            </a:extLst>
          </p:cNvPr>
          <p:cNvSpPr txBox="1"/>
          <p:nvPr/>
        </p:nvSpPr>
        <p:spPr>
          <a:xfrm>
            <a:off x="5142180" y="3301097"/>
            <a:ext cx="3992160" cy="120802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경력을 작성할 때 공간이 부족하면</a:t>
            </a:r>
            <a:endParaRPr lang="en-US" altLang="ko-K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좌측 상단에</a:t>
            </a:r>
            <a:endParaRPr lang="en-US" altLang="ko-K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‘</a:t>
            </a: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새 슬라이드 추가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’</a:t>
            </a: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후 작성하여 주세요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경력 및 이력이 없을 시에는</a:t>
            </a:r>
            <a:endParaRPr lang="en-US" altLang="ko-K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따로 작성을 하지 않으셔도 됩니다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endParaRPr lang="en-US" altLang="ko-KR" sz="1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52652B-563C-D6AA-8841-CA26087D6724}"/>
              </a:ext>
            </a:extLst>
          </p:cNvPr>
          <p:cNvSpPr txBox="1"/>
          <p:nvPr/>
        </p:nvSpPr>
        <p:spPr>
          <a:xfrm>
            <a:off x="5142180" y="6351131"/>
            <a:ext cx="3992160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50800" defTabSz="508000" eaLnBrk="0">
              <a:spcBef>
                <a:spcPts val="200"/>
              </a:spcBef>
              <a:spcAft>
                <a:spcPts val="100"/>
              </a:spcAft>
            </a:pPr>
            <a:r>
              <a:rPr lang="ko-KR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참여한 광고는 유튜브 링크를 같이 넣어줘도 좋습니다</a:t>
            </a: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29B5C568-5E57-B154-1130-11CFEF14F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43844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6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513297B8-E97E-FBAE-EEB5-1490C425E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61ABDA4F-D1D6-CD43-84FA-33671CABF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9155" y="1124745"/>
            <a:ext cx="2858669" cy="447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4F9B9ED5-7FE8-0DA0-BA43-12FE49557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56176" y="1124744"/>
            <a:ext cx="2854246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9442F060-7B92-42A3-1BA5-9F6651D9A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44878" y="1124744"/>
            <a:ext cx="2854245" cy="446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81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E9843C76-F4A8-DA09-646A-844023762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F56C0614-AE7A-EC05-F344-C200E91F9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9155" y="1124745"/>
            <a:ext cx="2858669" cy="447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365A19AE-F801-F05D-6891-D0A4C069E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56176" y="1124744"/>
            <a:ext cx="2854246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549E18A0-A836-09AF-D561-C6ED34570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44878" y="1124744"/>
            <a:ext cx="2854245" cy="446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60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145</Words>
  <Application>Microsoft Office PowerPoint</Application>
  <PresentationFormat>화면 슬라이드 쇼(4:3)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uuu</dc:creator>
  <cp:lastModifiedBy>user</cp:lastModifiedBy>
  <cp:revision>43</cp:revision>
  <dcterms:created xsi:type="dcterms:W3CDTF">2022-08-18T05:43:22Z</dcterms:created>
  <dcterms:modified xsi:type="dcterms:W3CDTF">2023-06-23T10:27:07Z</dcterms:modified>
</cp:coreProperties>
</file>