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3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88" d="100"/>
          <a:sy n="88" d="100"/>
        </p:scale>
        <p:origin x="0" y="0"/>
      </p:cViewPr>
      <p:guideLst>
        <p:guide orient="horz" pos="2159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presProps" Target="presProps.xml"  /><Relationship Id="rId5" Type="http://schemas.openxmlformats.org/officeDocument/2006/relationships/viewProps" Target="viewProps.xml"  /><Relationship Id="rId6" Type="http://schemas.openxmlformats.org/officeDocument/2006/relationships/theme" Target="theme/theme1.xml"  /><Relationship Id="rId7" Type="http://schemas.openxmlformats.org/officeDocument/2006/relationships/tableStyles" Target="tableStyle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742949" y="2130425"/>
            <a:ext cx="8420098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899" y="3886200"/>
            <a:ext cx="69341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2023-05-31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9906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2023-05-31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95299" y="274638"/>
            <a:ext cx="89153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321700" y="2214563"/>
            <a:ext cx="5262579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2023-05-31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7181849" y="274638"/>
            <a:ext cx="222884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299" y="274638"/>
            <a:ext cx="652144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2023-05-31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2023-05-31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2023-05-31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82504" y="4406900"/>
            <a:ext cx="84200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4" y="2906713"/>
            <a:ext cx="84200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2023-05-31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299" y="1600200"/>
            <a:ext cx="43751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49" y="1600200"/>
            <a:ext cx="43751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2023-05-31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2023-05-31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94030" y="1643063"/>
            <a:ext cx="89153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2023-05-31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299" y="160020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035549" y="160020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94030" y="398422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4279" y="398422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2023-05-31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941644" y="4800600"/>
            <a:ext cx="59435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4" y="612775"/>
            <a:ext cx="59435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4" y="5367338"/>
            <a:ext cx="59435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2023-05-31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95299" y="274638"/>
            <a:ext cx="89153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299" y="1600200"/>
            <a:ext cx="89153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2023-05-31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rcRect l="26740" t="20150" r="15860" b="9590"/>
          <a:stretch>
            <a:fillRect/>
          </a:stretch>
        </p:blipFill>
        <p:spPr>
          <a:xfrm>
            <a:off x="0" y="0"/>
            <a:ext cx="995916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l="26720" t="20080" r="15880" b="9280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0</ep:Words>
  <ep:PresentationFormat>A4 용지(210x297mm)</ep:PresentationFormat>
  <ep:Paragraphs>0</ep:Paragraphs>
  <ep:Slides>2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ep:HeadingPairs>
  <ep:TitlesOfParts>
    <vt:vector size="3" baseType="lpstr">
      <vt:lpstr>한컴오피스</vt:lpstr>
      <vt:lpstr>슬라이드 1</vt:lpstr>
      <vt:lpstr>슬라이드 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2023-05-31T05:56:56.257</dcterms:created>
  <dc:creator>user</dc:creator>
  <cp:lastModifiedBy>user</cp:lastModifiedBy>
  <dcterms:modified xsi:type="dcterms:W3CDTF">2023-05-31T06:01:01.950</dcterms:modified>
  <cp:revision>1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