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</p:sldIdLst>
  <p:sldSz cx="9906000" cy="6858000" type="A4"/>
  <p:notesSz cx="9906000" cy="6858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0"/>
  </p:normalViewPr>
  <p:slideViewPr>
    <p:cSldViewPr>
      <p:cViewPr>
        <p:scale>
          <a:sx n="132" d="100"/>
          <a:sy n="132" d="100"/>
        </p:scale>
        <p:origin x="488" y="-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600" y="796121"/>
            <a:ext cx="40767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8800" b="1" spc="-1340" dirty="0">
                <a:solidFill>
                  <a:srgbClr val="404040"/>
                </a:solidFill>
                <a:latin typeface="Malgun Gothic"/>
                <a:cs typeface="Malgun Gothic"/>
              </a:rPr>
              <a:t>전 민 지</a:t>
            </a:r>
            <a:endParaRPr sz="88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1200" y="2590800"/>
            <a:ext cx="4264412" cy="2787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 spc="-55" dirty="0">
                <a:solidFill>
                  <a:srgbClr val="262626"/>
                </a:solidFill>
                <a:latin typeface="Malgun Gothic"/>
                <a:cs typeface="Malgun Gothic"/>
              </a:rPr>
              <a:t>23</a:t>
            </a:r>
            <a:r>
              <a:rPr lang="ko-KR" altLang="en-US" sz="1200" b="1" spc="-55" dirty="0">
                <a:solidFill>
                  <a:srgbClr val="262626"/>
                </a:solidFill>
                <a:latin typeface="Malgun Gothic"/>
                <a:cs typeface="Malgun Gothic"/>
              </a:rPr>
              <a:t>살 </a:t>
            </a:r>
            <a:r>
              <a:rPr lang="en-US" altLang="ko-KR" sz="1200" b="1" spc="-55" dirty="0">
                <a:solidFill>
                  <a:srgbClr val="262626"/>
                </a:solidFill>
                <a:latin typeface="Malgun Gothic"/>
                <a:cs typeface="Malgun Gothic"/>
              </a:rPr>
              <a:t>(</a:t>
            </a:r>
            <a:r>
              <a:rPr lang="ko-KR" altLang="en-US" sz="1200" b="1" spc="-55" dirty="0">
                <a:solidFill>
                  <a:srgbClr val="262626"/>
                </a:solidFill>
                <a:latin typeface="Malgun Gothic"/>
                <a:cs typeface="Malgun Gothic"/>
              </a:rPr>
              <a:t> </a:t>
            </a:r>
            <a:r>
              <a:rPr lang="en-US" altLang="ko-KR" sz="1200" b="1" spc="-55" dirty="0">
                <a:solidFill>
                  <a:srgbClr val="262626"/>
                </a:solidFill>
                <a:latin typeface="Malgun Gothic"/>
                <a:cs typeface="Malgun Gothic"/>
              </a:rPr>
              <a:t>1999</a:t>
            </a:r>
            <a:r>
              <a:rPr lang="ko-KR" altLang="en-US" sz="1200" b="1" spc="-55" dirty="0">
                <a:solidFill>
                  <a:srgbClr val="262626"/>
                </a:solidFill>
                <a:latin typeface="Malgun Gothic"/>
                <a:cs typeface="Malgun Gothic"/>
              </a:rPr>
              <a:t>년생 </a:t>
            </a:r>
            <a:r>
              <a:rPr lang="en-US" altLang="ko-KR" sz="1200" b="1" spc="-55" dirty="0">
                <a:solidFill>
                  <a:srgbClr val="262626"/>
                </a:solidFill>
                <a:latin typeface="Malgun Gothic"/>
                <a:cs typeface="Malgun Gothic"/>
              </a:rPr>
              <a:t>)</a:t>
            </a:r>
            <a:endParaRPr sz="1200" dirty="0">
              <a:latin typeface="Malgun Gothic"/>
              <a:cs typeface="Malgun Gothic"/>
            </a:endParaRPr>
          </a:p>
          <a:p>
            <a:pPr marL="12700">
              <a:lnSpc>
                <a:spcPts val="1420"/>
              </a:lnSpc>
              <a:spcBef>
                <a:spcPts val="60"/>
              </a:spcBef>
            </a:pPr>
            <a:endParaRPr lang="en-US" altLang="ko-Kore-KR" sz="1200" b="1" dirty="0">
              <a:solidFill>
                <a:srgbClr val="262626"/>
              </a:solidFill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60"/>
              </a:spcBef>
            </a:pPr>
            <a:r>
              <a:rPr lang="en-US" altLang="ko-Kore-KR" sz="1200" b="1" dirty="0">
                <a:solidFill>
                  <a:srgbClr val="262626"/>
                </a:solidFill>
                <a:latin typeface="Arial"/>
                <a:cs typeface="Arial"/>
              </a:rPr>
              <a:t>010</a:t>
            </a:r>
            <a:r>
              <a:rPr lang="en-US" altLang="ko-KR" sz="1200" b="1" dirty="0">
                <a:solidFill>
                  <a:srgbClr val="262626"/>
                </a:solidFill>
                <a:latin typeface="Arial"/>
                <a:cs typeface="Arial"/>
              </a:rPr>
              <a:t>-4365-7304</a:t>
            </a:r>
          </a:p>
          <a:p>
            <a:pPr marL="12700">
              <a:lnSpc>
                <a:spcPts val="1420"/>
              </a:lnSpc>
            </a:pPr>
            <a:endParaRPr lang="en-US" altLang="ko-KR" sz="1200" b="1" spc="-45" dirty="0">
              <a:solidFill>
                <a:srgbClr val="262626"/>
              </a:solidFill>
              <a:latin typeface="Malgun Gothic"/>
              <a:cs typeface="Malgun Gothic"/>
            </a:endParaRPr>
          </a:p>
          <a:p>
            <a:pPr marL="12700">
              <a:lnSpc>
                <a:spcPts val="1420"/>
              </a:lnSpc>
            </a:pPr>
            <a:r>
              <a:rPr lang="ko-KR" altLang="en-US" sz="1200" b="1" spc="-45" dirty="0">
                <a:solidFill>
                  <a:srgbClr val="262626"/>
                </a:solidFill>
                <a:latin typeface="Malgun Gothic"/>
                <a:cs typeface="Malgun Gothic"/>
              </a:rPr>
              <a:t>키 </a:t>
            </a:r>
            <a:r>
              <a:rPr lang="en-US" altLang="ko-KR" sz="1200" b="1" spc="-45" dirty="0">
                <a:solidFill>
                  <a:srgbClr val="262626"/>
                </a:solidFill>
                <a:latin typeface="Arial"/>
                <a:cs typeface="Arial"/>
              </a:rPr>
              <a:t>/</a:t>
            </a:r>
            <a:r>
              <a:rPr lang="ko-KR" altLang="en-US" sz="1200" b="1" spc="-45" dirty="0">
                <a:solidFill>
                  <a:srgbClr val="262626"/>
                </a:solidFill>
                <a:latin typeface="Malgun Gothic"/>
                <a:cs typeface="Malgun Gothic"/>
              </a:rPr>
              <a:t>몸무게</a:t>
            </a:r>
            <a:r>
              <a:rPr lang="en-US" altLang="ko-KR" sz="1200" b="1" spc="-45" dirty="0">
                <a:solidFill>
                  <a:srgbClr val="262626"/>
                </a:solidFill>
                <a:latin typeface="Arial"/>
                <a:cs typeface="Arial"/>
              </a:rPr>
              <a:t>:164cm</a:t>
            </a:r>
            <a:r>
              <a:rPr lang="ko-KR" altLang="en-US" sz="1200" b="1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altLang="ko-KR" sz="1200" b="1" spc="-45" dirty="0">
                <a:solidFill>
                  <a:srgbClr val="262626"/>
                </a:solidFill>
                <a:latin typeface="Arial"/>
                <a:cs typeface="Arial"/>
              </a:rPr>
              <a:t>/</a:t>
            </a:r>
            <a:r>
              <a:rPr lang="ko-KR" altLang="en-US" sz="1200" b="1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altLang="ko-KR" sz="1200" b="1" spc="-45" dirty="0">
                <a:solidFill>
                  <a:srgbClr val="262626"/>
                </a:solidFill>
                <a:latin typeface="Arial"/>
                <a:cs typeface="Arial"/>
              </a:rPr>
              <a:t>53kg</a:t>
            </a:r>
            <a:endParaRPr lang="ko-KR" altLang="en-US" sz="1200" b="1" spc="-45" dirty="0">
              <a:solidFill>
                <a:srgbClr val="262626"/>
              </a:solidFill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endParaRPr lang="en-US" altLang="ko-KR" sz="1200" b="1" spc="-45" dirty="0">
              <a:solidFill>
                <a:srgbClr val="262626"/>
              </a:solidFill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lang="ko-KR" altLang="en-US" sz="1200" b="1" spc="-45" dirty="0">
                <a:solidFill>
                  <a:srgbClr val="262626"/>
                </a:solidFill>
                <a:latin typeface="Arial"/>
                <a:cs typeface="Arial"/>
              </a:rPr>
              <a:t>특기 </a:t>
            </a:r>
            <a:r>
              <a:rPr lang="en-US" altLang="ko-KR" sz="1200" b="1" spc="-45" dirty="0">
                <a:solidFill>
                  <a:srgbClr val="262626"/>
                </a:solidFill>
                <a:latin typeface="Arial"/>
                <a:cs typeface="Arial"/>
              </a:rPr>
              <a:t>:</a:t>
            </a:r>
            <a:r>
              <a:rPr lang="ko-KR" altLang="en-US" sz="1200" b="1" spc="-45" dirty="0">
                <a:solidFill>
                  <a:srgbClr val="262626"/>
                </a:solidFill>
                <a:latin typeface="Arial"/>
                <a:cs typeface="Arial"/>
              </a:rPr>
              <a:t> 사투리 연기 능통</a:t>
            </a:r>
            <a:endParaRPr lang="en-US" altLang="ko-KR" sz="1200" b="1" spc="-45" dirty="0">
              <a:solidFill>
                <a:srgbClr val="262626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ko-KR" altLang="en-US" sz="1150" dirty="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60"/>
              </a:spcBef>
            </a:pPr>
            <a:r>
              <a:rPr lang="ko-KR" altLang="en-US"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인스타그램 검색창에 </a:t>
            </a:r>
            <a:r>
              <a:rPr lang="en-US" altLang="ko-KR"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&lt;</a:t>
            </a:r>
            <a:r>
              <a:rPr lang="ko-KR" altLang="en-US"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민지연기</a:t>
            </a:r>
            <a:r>
              <a:rPr lang="en-US" altLang="ko-KR"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&gt;</a:t>
            </a:r>
            <a:r>
              <a:rPr lang="ko-KR" altLang="en-US"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검색하시면</a:t>
            </a:r>
            <a:endParaRPr lang="en-US" altLang="ko-KR" sz="1200" b="1" u="sng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60"/>
              </a:spcBef>
            </a:pPr>
            <a:r>
              <a:rPr lang="ko-KR" altLang="en-US"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다양한 연기 샘플 보실 수 있습니다</a:t>
            </a:r>
            <a:r>
              <a:rPr lang="en-US" altLang="ko-KR"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.</a:t>
            </a:r>
          </a:p>
          <a:p>
            <a:pPr marL="12700">
              <a:lnSpc>
                <a:spcPts val="1420"/>
              </a:lnSpc>
              <a:spcBef>
                <a:spcPts val="60"/>
              </a:spcBef>
            </a:pPr>
            <a:endParaRPr lang="en-US" sz="1200" b="1" u="sng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solidFill>
                  <a:srgbClr val="262626"/>
                </a:solidFill>
                <a:latin typeface="Arial"/>
                <a:cs typeface="Arial"/>
              </a:rPr>
              <a:t>&lt;</a:t>
            </a:r>
            <a:r>
              <a:rPr sz="1200" b="1" spc="-110" dirty="0" err="1">
                <a:solidFill>
                  <a:srgbClr val="262626"/>
                </a:solidFill>
                <a:latin typeface="Malgun Gothic"/>
                <a:cs typeface="Malgun Gothic"/>
              </a:rPr>
              <a:t>경력사항</a:t>
            </a:r>
            <a:r>
              <a:rPr sz="1200" b="1" spc="-110" dirty="0">
                <a:solidFill>
                  <a:srgbClr val="262626"/>
                </a:solidFill>
                <a:latin typeface="Arial"/>
                <a:cs typeface="Arial"/>
              </a:rPr>
              <a:t>&gt;</a:t>
            </a:r>
            <a:endParaRPr lang="en-US" sz="1200" b="1" spc="-11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200" b="1" spc="-11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200" b="1" spc="-110" dirty="0">
                <a:solidFill>
                  <a:srgbClr val="262626"/>
                </a:solidFill>
                <a:latin typeface="Arial"/>
                <a:cs typeface="Arial"/>
              </a:rPr>
              <a:t>현재 연기 전문 스튜디오 개인수업 진행 중</a:t>
            </a:r>
            <a:endParaRPr lang="en-US" sz="1200" b="1" spc="-11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351155" marR="864235" indent="-339090">
              <a:lnSpc>
                <a:spcPct val="104200"/>
              </a:lnSpc>
            </a:pPr>
            <a:endParaRPr sz="1200" dirty="0">
              <a:latin typeface="Arial"/>
              <a:cs typeface="Arial"/>
            </a:endParaRPr>
          </a:p>
        </p:txBody>
      </p:sp>
      <p:pic>
        <p:nvPicPr>
          <p:cNvPr id="7" name="그림 6" descr="사람, 실내이(가) 표시된 사진&#10;&#10;자동 생성된 설명">
            <a:extLst>
              <a:ext uri="{FF2B5EF4-FFF2-40B4-BE49-F238E27FC236}">
                <a16:creationId xmlns:a16="http://schemas.microsoft.com/office/drawing/2014/main" id="{2B79652D-EBB1-647D-1A40-F25B45DC8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9"/>
            <a:ext cx="45733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벽, 실내, 젊은이(가) 표시된 사진&#10;&#10;자동 생성된 설명">
            <a:extLst>
              <a:ext uri="{FF2B5EF4-FFF2-40B4-BE49-F238E27FC236}">
                <a16:creationId xmlns:a16="http://schemas.microsoft.com/office/drawing/2014/main" id="{87D9D202-97BA-258B-3CFB-1C0D75F6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04" y="5316"/>
            <a:ext cx="4573360" cy="6858000"/>
          </a:xfrm>
          <a:prstGeom prst="rect">
            <a:avLst/>
          </a:prstGeom>
        </p:spPr>
      </p:pic>
      <p:pic>
        <p:nvPicPr>
          <p:cNvPr id="8" name="그림 7" descr="사람, 벽, 실내, 포즈이(가) 표시된 사진&#10;&#10;자동 생성된 설명">
            <a:extLst>
              <a:ext uri="{FF2B5EF4-FFF2-40B4-BE49-F238E27FC236}">
                <a16:creationId xmlns:a16="http://schemas.microsoft.com/office/drawing/2014/main" id="{0136FAA1-B975-BE88-15C3-B35C7FAA4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6" y="0"/>
            <a:ext cx="457336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45</Words>
  <Application>Microsoft Macintosh PowerPoint</Application>
  <PresentationFormat>A4 용지(210x297mm)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권구윤 배우 프로필.</dc:title>
  <cp:lastModifiedBy>song duk chough</cp:lastModifiedBy>
  <cp:revision>64</cp:revision>
  <cp:lastPrinted>2022-08-17T21:17:45Z</cp:lastPrinted>
  <dcterms:created xsi:type="dcterms:W3CDTF">2021-05-05T05:36:54Z</dcterms:created>
  <dcterms:modified xsi:type="dcterms:W3CDTF">2023-04-06T14:31:14Z</dcterms:modified>
</cp:coreProperties>
</file>